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3EF9F2E-DB82-4BED-B168-2E432D84F7FC}" v="16" dt="2022-09-13T13:55:05.581"/>
    <p1510:client id="{E65772C4-E2ED-CD28-79B4-EE26298E4F98}" v="36" dt="2022-09-15T10:14:39.285"/>
    <p1510:client id="{F4B861A7-B3B6-29E0-9D7A-CD71A9ED8094}" v="83" dt="2022-09-14T13:37:33.79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0491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787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021775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17956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66923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7632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1866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58540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0201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6407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0903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8941B0-F4D5-4460-BCAD-F7E2B41A8257}" type="datetimeFigureOut">
              <a:rPr lang="fr-FR" smtClean="0"/>
              <a:t>15/09/2022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C6CCC6-2BE5-4E42-96A4-D1E8E81A3D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1127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565517"/>
            <a:ext cx="9144000" cy="873370"/>
          </a:xfrm>
        </p:spPr>
        <p:txBody>
          <a:bodyPr>
            <a:normAutofit/>
          </a:bodyPr>
          <a:lstStyle/>
          <a:p>
            <a:r>
              <a:rPr lang="fr-FR" sz="4800" dirty="0">
                <a:cs typeface="Calibri Light"/>
              </a:rPr>
              <a:t>Test de rendu Microsoft PowerPoint</a:t>
            </a:r>
            <a:endParaRPr lang="fr-FR" sz="4800">
              <a:cs typeface="Calibri Light"/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1A350113-BC3F-2A34-A5C1-C9A09D42FFC7}"/>
              </a:ext>
            </a:extLst>
          </p:cNvPr>
          <p:cNvSpPr txBox="1"/>
          <p:nvPr/>
        </p:nvSpPr>
        <p:spPr>
          <a:xfrm>
            <a:off x="517888" y="1773387"/>
            <a:ext cx="2054831" cy="369332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fr-FR" dirty="0">
                <a:cs typeface="Calibri"/>
              </a:rPr>
              <a:t>Nom : {</a:t>
            </a:r>
            <a:r>
              <a:rPr lang="fr-FR" dirty="0" err="1">
                <a:cs typeface="Calibri"/>
              </a:rPr>
              <a:t>d.lastname</a:t>
            </a:r>
            <a:r>
              <a:rPr lang="fr-FR" dirty="0">
                <a:cs typeface="Calibri"/>
              </a:rPr>
              <a:t>}</a:t>
            </a:r>
            <a:endParaRPr lang="fr-FR" dirty="0"/>
          </a:p>
        </p:txBody>
      </p:sp>
      <p:sp>
        <p:nvSpPr>
          <p:cNvPr id="5" name="ZoneTexte 4">
            <a:extLst>
              <a:ext uri="{FF2B5EF4-FFF2-40B4-BE49-F238E27FC236}">
                <a16:creationId xmlns:a16="http://schemas.microsoft.com/office/drawing/2014/main" id="{A866E8F7-0F29-A19A-3DDA-1DB8FE6446D2}"/>
              </a:ext>
            </a:extLst>
          </p:cNvPr>
          <p:cNvSpPr txBox="1"/>
          <p:nvPr/>
        </p:nvSpPr>
        <p:spPr>
          <a:xfrm>
            <a:off x="517886" y="2206155"/>
            <a:ext cx="2337370" cy="369332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fr-FR" dirty="0">
                <a:cs typeface="Calibri"/>
              </a:rPr>
              <a:t>Prénom : {</a:t>
            </a:r>
            <a:r>
              <a:rPr lang="fr-FR" dirty="0" err="1">
                <a:cs typeface="Calibri"/>
              </a:rPr>
              <a:t>d.firstname</a:t>
            </a:r>
            <a:r>
              <a:rPr lang="fr-FR" dirty="0">
                <a:cs typeface="Calibri"/>
              </a:rPr>
              <a:t>}</a:t>
            </a:r>
            <a:endParaRPr lang="fr-FR" dirty="0"/>
          </a:p>
        </p:txBody>
      </p:sp>
      <p:pic>
        <p:nvPicPr>
          <p:cNvPr id="6" name="Image 6" descr="{d.imageSrc}">
            <a:extLst>
              <a:ext uri="{FF2B5EF4-FFF2-40B4-BE49-F238E27FC236}">
                <a16:creationId xmlns:a16="http://schemas.microsoft.com/office/drawing/2014/main" id="{9A1A6769-DCFE-ABB2-20C1-728E6DF174E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64936" y="1897314"/>
            <a:ext cx="4462130" cy="41177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8408903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Grand écran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Test de rendu Microsoft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/>
  <cp:lastModifiedBy/>
  <cp:revision>34</cp:revision>
  <dcterms:created xsi:type="dcterms:W3CDTF">2022-09-13T13:53:52Z</dcterms:created>
  <dcterms:modified xsi:type="dcterms:W3CDTF">2022-09-15T10:14:58Z</dcterms:modified>
</cp:coreProperties>
</file>

<file path=docProps/thumbnail.jpeg>
</file>