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6" r:id="rId1"/>
    <p:sldMasterId id="2147483672" r:id="rId2"/>
    <p:sldMasterId id="2147483689" r:id="rId3"/>
    <p:sldMasterId id="2147483678" r:id="rId4"/>
    <p:sldMasterId id="2147483680" r:id="rId5"/>
  </p:sldMasterIdLst>
  <p:notesMasterIdLst>
    <p:notesMasterId r:id="rId19"/>
  </p:notesMasterIdLst>
  <p:sldIdLst>
    <p:sldId id="369" r:id="rId6"/>
    <p:sldId id="477" r:id="rId7"/>
    <p:sldId id="475" r:id="rId8"/>
    <p:sldId id="474" r:id="rId9"/>
    <p:sldId id="476" r:id="rId10"/>
    <p:sldId id="479" r:id="rId11"/>
    <p:sldId id="480" r:id="rId12"/>
    <p:sldId id="472" r:id="rId13"/>
    <p:sldId id="482" r:id="rId14"/>
    <p:sldId id="481" r:id="rId15"/>
    <p:sldId id="490" r:id="rId16"/>
    <p:sldId id="484" r:id="rId17"/>
    <p:sldId id="491" r:id="rId18"/>
  </p:sldIdLst>
  <p:sldSz cx="9144000" cy="6858000" type="screen4x3"/>
  <p:notesSz cx="6858000" cy="9144000"/>
  <p:embeddedFontLst>
    <p:embeddedFont>
      <p:font typeface="Arial Narrow" panose="020B0606020202030204" pitchFamily="34" charset="0"/>
      <p:regular r:id="rId20"/>
      <p:bold r:id="rId21"/>
      <p:italic r:id="rId22"/>
      <p:boldItalic r:id="rId23"/>
    </p:embeddedFont>
    <p:embeddedFont>
      <p:font typeface="Bahnschrift Light" panose="020B0502040204020203" pitchFamily="34" charset="0"/>
      <p:regular r:id="rId24"/>
    </p:embeddedFont>
    <p:embeddedFont>
      <p:font typeface="Bahnschrift SemiLight" panose="020B0502040204020203" pitchFamily="34" charset="0"/>
      <p:regular r:id="rId25"/>
    </p:embeddedFont>
    <p:embeddedFont>
      <p:font typeface="Calibri" panose="020F0502020204030204" pitchFamily="34" charset="0"/>
      <p:regular r:id="rId26"/>
      <p:bold r:id="rId27"/>
      <p:italic r:id="rId28"/>
      <p:boldItalic r:id="rId29"/>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302A"/>
    <a:srgbClr val="FFCB25"/>
    <a:srgbClr val="7AB800"/>
    <a:srgbClr val="8A7A70"/>
    <a:srgbClr val="000D3B"/>
    <a:srgbClr val="016F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7292A2E-F333-43FB-9621-5CBBE7FDCDCB}" styleName="Style léger 2 - Accentuation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96532" autoAdjust="0"/>
  </p:normalViewPr>
  <p:slideViewPr>
    <p:cSldViewPr>
      <p:cViewPr varScale="1">
        <p:scale>
          <a:sx n="110" d="100"/>
          <a:sy n="110" d="100"/>
        </p:scale>
        <p:origin x="1662" y="78"/>
      </p:cViewPr>
      <p:guideLst>
        <p:guide orient="horz" pos="2160"/>
        <p:guide pos="2880"/>
      </p:guideLst>
    </p:cSldViewPr>
  </p:slideViewPr>
  <p:outlineViewPr>
    <p:cViewPr>
      <p:scale>
        <a:sx n="33" d="100"/>
        <a:sy n="33" d="100"/>
      </p:scale>
      <p:origin x="0" y="-231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7.fntdata"/><Relationship Id="rId3" Type="http://schemas.openxmlformats.org/officeDocument/2006/relationships/slideMaster" Target="slideMasters/slideMaster3.xml"/><Relationship Id="rId21" Type="http://schemas.openxmlformats.org/officeDocument/2006/relationships/font" Target="fonts/font2.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6.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5.fntdata"/><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5.xml"/><Relationship Id="rId19" Type="http://schemas.openxmlformats.org/officeDocument/2006/relationships/notesMaster" Target="notesMasters/notesMaster1.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9A284D-FBF2-440E-945B-AB0500C0F9F6}" type="datetimeFigureOut">
              <a:rPr lang="fr-FR" smtClean="0"/>
              <a:pPr/>
              <a:t>13/11/2020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398A8A-8CFB-42F0-9E0E-8CD0EC2B0E72}"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12" name="Texte">
            <a:extLst>
              <a:ext uri="{FF2B5EF4-FFF2-40B4-BE49-F238E27FC236}">
                <a16:creationId xmlns:a16="http://schemas.microsoft.com/office/drawing/2014/main" id="{83E70687-2155-4C19-8749-45ABCB526577}"/>
              </a:ext>
            </a:extLst>
          </p:cNvPr>
          <p:cNvSpPr>
            <a:spLocks noGrp="1"/>
          </p:cNvSpPr>
          <p:nvPr>
            <p:ph type="body" sz="quarter" idx="10"/>
          </p:nvPr>
        </p:nvSpPr>
        <p:spPr>
          <a:xfrm>
            <a:off x="719138" y="1125538"/>
            <a:ext cx="7705725" cy="5075237"/>
          </a:xfrm>
          <a:prstGeom prst="rect">
            <a:avLst/>
          </a:prstGeom>
        </p:spPr>
        <p:txBody>
          <a:bodyPr lIns="0" tIns="0" rIns="0" bIns="0"/>
          <a:lstStyle>
            <a:lvl1pPr marL="342900" indent="-342900">
              <a:buClr>
                <a:schemeClr val="tx2"/>
              </a:buClr>
              <a:buFont typeface="Wingdings" panose="05000000000000000000" pitchFamily="2" charset="2"/>
              <a:buChar char="§"/>
              <a:defRPr sz="2800">
                <a:solidFill>
                  <a:schemeClr val="tx1">
                    <a:lumMod val="85000"/>
                    <a:lumOff val="15000"/>
                  </a:schemeClr>
                </a:solidFill>
                <a:latin typeface="Arial" panose="020B0604020202020204" pitchFamily="34" charset="0"/>
                <a:cs typeface="Arial" panose="020B0604020202020204" pitchFamily="34" charset="0"/>
              </a:defRPr>
            </a:lvl1pPr>
            <a:lvl2pPr marL="342900" indent="0">
              <a:buClr>
                <a:schemeClr val="tx2"/>
              </a:buClr>
              <a:buFontTx/>
              <a:buNone/>
              <a:defRPr sz="2400">
                <a:solidFill>
                  <a:schemeClr val="tx2"/>
                </a:solidFill>
                <a:latin typeface="Arial" panose="020B0604020202020204" pitchFamily="34" charset="0"/>
                <a:cs typeface="Arial" panose="020B0604020202020204" pitchFamily="34" charset="0"/>
              </a:defRPr>
            </a:lvl2pPr>
            <a:lvl3pPr marL="685800" indent="0">
              <a:buClr>
                <a:schemeClr val="tx2"/>
              </a:buClr>
              <a:buFontTx/>
              <a:buNone/>
              <a:defRPr sz="2000">
                <a:solidFill>
                  <a:schemeClr val="tx2">
                    <a:lumMod val="75000"/>
                  </a:schemeClr>
                </a:solidFill>
                <a:latin typeface="Arial" panose="020B0604020202020204" pitchFamily="34" charset="0"/>
                <a:cs typeface="Arial" panose="020B0604020202020204" pitchFamily="34" charset="0"/>
              </a:defRPr>
            </a:lvl3pPr>
            <a:lvl4pPr marL="1028700" indent="0">
              <a:buClr>
                <a:schemeClr val="tx2"/>
              </a:buClr>
              <a:buFontTx/>
              <a:buNone/>
              <a:defRPr sz="1800">
                <a:solidFill>
                  <a:schemeClr val="tx2">
                    <a:lumMod val="75000"/>
                  </a:schemeClr>
                </a:solidFill>
                <a:latin typeface="Arial" panose="020B0604020202020204" pitchFamily="34" charset="0"/>
                <a:cs typeface="Arial" panose="020B0604020202020204" pitchFamily="34" charset="0"/>
              </a:defRPr>
            </a:lvl4pPr>
            <a:lvl5pPr marL="1371600" indent="0">
              <a:buClr>
                <a:schemeClr val="tx2"/>
              </a:buClr>
              <a:buFontTx/>
              <a:buNone/>
              <a:defRPr sz="1800">
                <a:solidFill>
                  <a:schemeClr val="tx2">
                    <a:lumMod val="75000"/>
                  </a:schemeClr>
                </a:solidFill>
                <a:latin typeface="Arial" panose="020B0604020202020204" pitchFamily="34" charset="0"/>
                <a:cs typeface="Arial" panose="020B060402020202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titre 1">
            <a:extLst>
              <a:ext uri="{FF2B5EF4-FFF2-40B4-BE49-F238E27FC236}">
                <a16:creationId xmlns:a16="http://schemas.microsoft.com/office/drawing/2014/main" id="{70EDD9DC-E7AC-4F1C-BCF2-06521E1C6FA0}"/>
              </a:ext>
            </a:extLst>
          </p:cNvPr>
          <p:cNvSpPr>
            <a:spLocks noGrp="1"/>
          </p:cNvSpPr>
          <p:nvPr>
            <p:ph type="title"/>
          </p:nvPr>
        </p:nvSpPr>
        <p:spPr>
          <a:xfrm>
            <a:off x="0" y="160459"/>
            <a:ext cx="9144000" cy="460229"/>
          </a:xfrm>
          <a:prstGeom prst="rect">
            <a:avLst/>
          </a:prstGeom>
        </p:spPr>
        <p:txBody>
          <a:bodyPr vert="horz" lIns="720000" tIns="0" rIns="720000" bIns="0" rtlCol="0" anchor="ctr" anchorCtr="0">
            <a:noAutofit/>
          </a:bodyPr>
          <a:lstStyle>
            <a:lvl1pPr>
              <a:defRPr b="1">
                <a:solidFill>
                  <a:schemeClr val="bg1"/>
                </a:solidFill>
              </a:defRPr>
            </a:lvl1pPr>
          </a:lstStyle>
          <a:p>
            <a:r>
              <a:rPr lang="fr-FR" dirty="0"/>
              <a:t>Modifiez le style du titre</a:t>
            </a:r>
          </a:p>
        </p:txBody>
      </p:sp>
    </p:spTree>
    <p:extLst>
      <p:ext uri="{BB962C8B-B14F-4D97-AF65-F5344CB8AC3E}">
        <p14:creationId xmlns:p14="http://schemas.microsoft.com/office/powerpoint/2010/main" val="1290228683"/>
      </p:ext>
    </p:extLst>
  </p:cSld>
  <p:clrMapOvr>
    <a:masterClrMapping/>
  </p:clrMapOvr>
  <p:extLst>
    <p:ext uri="{DCECCB84-F9BA-43D5-87BE-67443E8EF086}">
      <p15:sldGuideLst xmlns:p15="http://schemas.microsoft.com/office/powerpoint/2012/main">
        <p15:guide id="1" pos="453">
          <p15:clr>
            <a:srgbClr val="FBAE40"/>
          </p15:clr>
        </p15:guide>
        <p15:guide id="2" orient="horz" pos="4156">
          <p15:clr>
            <a:srgbClr val="FBAE40"/>
          </p15:clr>
        </p15:guide>
        <p15:guide id="4" pos="5307">
          <p15:clr>
            <a:srgbClr val="FBAE40"/>
          </p15:clr>
        </p15:guide>
        <p15:guide id="5" orient="horz" pos="21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entions légales">
    <p:spTree>
      <p:nvGrpSpPr>
        <p:cNvPr id="1" name=""/>
        <p:cNvGrpSpPr/>
        <p:nvPr/>
      </p:nvGrpSpPr>
      <p:grpSpPr>
        <a:xfrm>
          <a:off x="0" y="0"/>
          <a:ext cx="0" cy="0"/>
          <a:chOff x="0" y="0"/>
          <a:chExt cx="0" cy="0"/>
        </a:xfrm>
      </p:grpSpPr>
      <p:pic>
        <p:nvPicPr>
          <p:cNvPr id="4" name="Graphique 3">
            <a:extLst>
              <a:ext uri="{FF2B5EF4-FFF2-40B4-BE49-F238E27FC236}">
                <a16:creationId xmlns:a16="http://schemas.microsoft.com/office/drawing/2014/main" id="{B77DC4B1-8A64-4C89-B879-4D4AAD165510}"/>
              </a:ext>
            </a:extLst>
          </p:cNvPr>
          <p:cNvPicPr>
            <a:picLocks noChangeAspect="1"/>
          </p:cNvPicPr>
          <p:nvPr userDrawn="1"/>
        </p:nvPicPr>
        <p:blipFill>
          <a:blip r:embed="rId2" cstate="print">
            <a:extLst>
              <a:ext uri="{96DAC541-7B7A-43D3-8B79-37D633B846F1}">
                <asvg:svgBlip xmlns:asvg="http://schemas.microsoft.com/office/drawing/2016/SVG/main" r:embed="rId3"/>
              </a:ext>
            </a:extLst>
          </a:blip>
          <a:stretch>
            <a:fillRect/>
          </a:stretch>
        </p:blipFill>
        <p:spPr>
          <a:xfrm>
            <a:off x="265465" y="571350"/>
            <a:ext cx="2507236" cy="580032"/>
          </a:xfrm>
          <a:prstGeom prst="rect">
            <a:avLst/>
          </a:prstGeom>
        </p:spPr>
      </p:pic>
      <p:sp>
        <p:nvSpPr>
          <p:cNvPr id="3" name="Rectangle 2">
            <a:extLst>
              <a:ext uri="{FF2B5EF4-FFF2-40B4-BE49-F238E27FC236}">
                <a16:creationId xmlns:a16="http://schemas.microsoft.com/office/drawing/2014/main" id="{FACFAF74-5753-47A8-AC2A-946A8595D0FD}"/>
              </a:ext>
            </a:extLst>
          </p:cNvPr>
          <p:cNvSpPr/>
          <p:nvPr userDrawn="1"/>
        </p:nvSpPr>
        <p:spPr>
          <a:xfrm>
            <a:off x="340910" y="1631415"/>
            <a:ext cx="2520000" cy="3595170"/>
          </a:xfrm>
          <a:prstGeom prst="rect">
            <a:avLst/>
          </a:prstGeom>
          <a:solidFill>
            <a:schemeClr val="tx1">
              <a:alpha val="50000"/>
            </a:schemeClr>
          </a:solidFill>
        </p:spPr>
        <p:txBody>
          <a:bodyPr wrap="square" lIns="180000" tIns="180000" rIns="180000" bIns="180000" anchor="ctr" anchorCtr="0">
            <a:spAutoFit/>
          </a:bodyPr>
          <a:lstStyle/>
          <a:p>
            <a:pPr algn="just"/>
            <a:r>
              <a:rPr lang="fr-FR" sz="1400" kern="1000" spc="-50" dirty="0">
                <a:solidFill>
                  <a:schemeClr val="bg1"/>
                </a:solidFill>
                <a:latin typeface="Arial" panose="020B0604020202020204" pitchFamily="34" charset="0"/>
                <a:cs typeface="Arial" panose="020B0604020202020204" pitchFamily="34" charset="0"/>
              </a:rPr>
              <a:t>Ce support de cours est la propriété exclusive de la société Veremes.</a:t>
            </a:r>
          </a:p>
          <a:p>
            <a:pPr algn="just"/>
            <a:endParaRPr lang="fr-FR" sz="1400" kern="1000" spc="-50" dirty="0">
              <a:solidFill>
                <a:schemeClr val="bg1"/>
              </a:solidFill>
              <a:latin typeface="Arial" panose="020B0604020202020204" pitchFamily="34" charset="0"/>
              <a:cs typeface="Arial" panose="020B0604020202020204" pitchFamily="34" charset="0"/>
            </a:endParaRPr>
          </a:p>
          <a:p>
            <a:pPr algn="just"/>
            <a:endParaRPr lang="fr-FR" sz="1400" kern="1000" spc="-50" dirty="0">
              <a:solidFill>
                <a:schemeClr val="bg1"/>
              </a:solidFill>
              <a:latin typeface="Arial" panose="020B0604020202020204" pitchFamily="34" charset="0"/>
              <a:cs typeface="Arial" panose="020B0604020202020204" pitchFamily="34" charset="0"/>
            </a:endParaRPr>
          </a:p>
          <a:p>
            <a:pPr algn="just"/>
            <a:r>
              <a:rPr lang="fr-FR" sz="1400" kern="1000" spc="-50" dirty="0">
                <a:solidFill>
                  <a:schemeClr val="bg1"/>
                </a:solidFill>
                <a:latin typeface="Arial" panose="020B0604020202020204" pitchFamily="34" charset="0"/>
                <a:cs typeface="Arial" panose="020B0604020202020204" pitchFamily="34" charset="0"/>
              </a:rPr>
              <a:t>Toute reproduction totale ou partielle de ce document sous quelque forme que ce soit est strictement interdite sans l'approbation écrite préalable de Veremes.</a:t>
            </a:r>
          </a:p>
          <a:p>
            <a:pPr algn="just"/>
            <a:endParaRPr lang="fr-FR" sz="1400" kern="1000" spc="-50" dirty="0">
              <a:solidFill>
                <a:schemeClr val="bg1"/>
              </a:solidFill>
              <a:latin typeface="Arial" panose="020B0604020202020204" pitchFamily="34" charset="0"/>
              <a:cs typeface="Arial" panose="020B0604020202020204" pitchFamily="34" charset="0"/>
            </a:endParaRPr>
          </a:p>
          <a:p>
            <a:pPr algn="just"/>
            <a:r>
              <a:rPr lang="fr-FR" sz="1400" kern="1000" spc="-50" dirty="0">
                <a:solidFill>
                  <a:schemeClr val="bg1"/>
                </a:solidFill>
                <a:latin typeface="Arial" panose="020B0604020202020204" pitchFamily="34" charset="0"/>
                <a:cs typeface="Arial" panose="020B0604020202020204" pitchFamily="34" charset="0"/>
              </a:rPr>
              <a:t>Il est également interdit de communiquer son contenu à une tierce partie.</a:t>
            </a:r>
          </a:p>
        </p:txBody>
      </p:sp>
    </p:spTree>
    <p:extLst>
      <p:ext uri="{BB962C8B-B14F-4D97-AF65-F5344CB8AC3E}">
        <p14:creationId xmlns:p14="http://schemas.microsoft.com/office/powerpoint/2010/main" val="23605439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21593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re de présentation">
    <p:spTree>
      <p:nvGrpSpPr>
        <p:cNvPr id="1" name=""/>
        <p:cNvGrpSpPr/>
        <p:nvPr/>
      </p:nvGrpSpPr>
      <p:grpSpPr>
        <a:xfrm>
          <a:off x="0" y="0"/>
          <a:ext cx="0" cy="0"/>
          <a:chOff x="0" y="0"/>
          <a:chExt cx="0" cy="0"/>
        </a:xfrm>
      </p:grpSpPr>
      <p:sp>
        <p:nvSpPr>
          <p:cNvPr id="2" name="Espace réservé du titre 5">
            <a:extLst>
              <a:ext uri="{FF2B5EF4-FFF2-40B4-BE49-F238E27FC236}">
                <a16:creationId xmlns:a16="http://schemas.microsoft.com/office/drawing/2014/main" id="{25BAFB7A-48E6-4F28-B5B8-F1C57D0FAA23}"/>
              </a:ext>
            </a:extLst>
          </p:cNvPr>
          <p:cNvSpPr>
            <a:spLocks noGrp="1"/>
          </p:cNvSpPr>
          <p:nvPr>
            <p:ph type="title"/>
          </p:nvPr>
        </p:nvSpPr>
        <p:spPr>
          <a:xfrm>
            <a:off x="0" y="4581128"/>
            <a:ext cx="9144000" cy="1008112"/>
          </a:xfrm>
          <a:prstGeom prst="rect">
            <a:avLst/>
          </a:prstGeom>
        </p:spPr>
        <p:txBody>
          <a:bodyPr vert="horz" lIns="91440" tIns="45720" rIns="91440" bIns="45720" rtlCol="0" anchor="ctr">
            <a:normAutofit/>
          </a:bodyPr>
          <a:lstStyle/>
          <a:p>
            <a:r>
              <a:rPr lang="fr-FR" dirty="0"/>
              <a:t>Modifiez le style du titre</a:t>
            </a:r>
          </a:p>
        </p:txBody>
      </p:sp>
      <p:cxnSp>
        <p:nvCxnSpPr>
          <p:cNvPr id="3" name="Connecteur droit 2">
            <a:extLst>
              <a:ext uri="{FF2B5EF4-FFF2-40B4-BE49-F238E27FC236}">
                <a16:creationId xmlns:a16="http://schemas.microsoft.com/office/drawing/2014/main" id="{73E687BA-8211-43AA-999A-630B8A2B4A4F}"/>
              </a:ext>
            </a:extLst>
          </p:cNvPr>
          <p:cNvCxnSpPr>
            <a:cxnSpLocks/>
          </p:cNvCxnSpPr>
          <p:nvPr userDrawn="1"/>
        </p:nvCxnSpPr>
        <p:spPr>
          <a:xfrm>
            <a:off x="2195736" y="5589240"/>
            <a:ext cx="4752528" cy="0"/>
          </a:xfrm>
          <a:prstGeom prst="line">
            <a:avLst/>
          </a:prstGeom>
          <a:ln>
            <a:solidFill>
              <a:schemeClr val="bg1"/>
            </a:solidFill>
          </a:ln>
        </p:spPr>
        <p:style>
          <a:lnRef idx="1">
            <a:schemeClr val="dk1"/>
          </a:lnRef>
          <a:fillRef idx="0">
            <a:schemeClr val="dk1"/>
          </a:fillRef>
          <a:effectRef idx="0">
            <a:schemeClr val="dk1"/>
          </a:effectRef>
          <a:fontRef idx="minor">
            <a:schemeClr val="tx1"/>
          </a:fontRef>
        </p:style>
      </p:cxnSp>
      <p:sp>
        <p:nvSpPr>
          <p:cNvPr id="7" name="Espace réservé du texte 6">
            <a:extLst>
              <a:ext uri="{FF2B5EF4-FFF2-40B4-BE49-F238E27FC236}">
                <a16:creationId xmlns:a16="http://schemas.microsoft.com/office/drawing/2014/main" id="{3686B281-034C-4BB2-8DB9-A14316A183B9}"/>
              </a:ext>
            </a:extLst>
          </p:cNvPr>
          <p:cNvSpPr>
            <a:spLocks noGrp="1"/>
          </p:cNvSpPr>
          <p:nvPr>
            <p:ph type="body" sz="quarter" idx="10" hasCustomPrompt="1"/>
          </p:nvPr>
        </p:nvSpPr>
        <p:spPr>
          <a:xfrm>
            <a:off x="0" y="5608732"/>
            <a:ext cx="9144000" cy="844602"/>
          </a:xfrm>
          <a:prstGeom prst="rect">
            <a:avLst/>
          </a:prstGeom>
        </p:spPr>
        <p:txBody>
          <a:bodyPr anchor="ctr"/>
          <a:lstStyle>
            <a:lvl1pPr marL="0" indent="0" algn="ctr">
              <a:buNone/>
              <a:defRPr sz="3200">
                <a:solidFill>
                  <a:schemeClr val="bg1"/>
                </a:solidFill>
                <a:latin typeface="Arial Narrow" panose="020B0606020202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fr-FR" dirty="0"/>
              <a:t>Sous-titre</a:t>
            </a:r>
          </a:p>
        </p:txBody>
      </p:sp>
    </p:spTree>
    <p:extLst>
      <p:ext uri="{BB962C8B-B14F-4D97-AF65-F5344CB8AC3E}">
        <p14:creationId xmlns:p14="http://schemas.microsoft.com/office/powerpoint/2010/main" val="71032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80912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83212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sans puces)">
    <p:spTree>
      <p:nvGrpSpPr>
        <p:cNvPr id="1" name=""/>
        <p:cNvGrpSpPr/>
        <p:nvPr/>
      </p:nvGrpSpPr>
      <p:grpSpPr>
        <a:xfrm>
          <a:off x="0" y="0"/>
          <a:ext cx="0" cy="0"/>
          <a:chOff x="0" y="0"/>
          <a:chExt cx="0" cy="0"/>
        </a:xfrm>
      </p:grpSpPr>
      <p:sp>
        <p:nvSpPr>
          <p:cNvPr id="12" name="Texte">
            <a:extLst>
              <a:ext uri="{FF2B5EF4-FFF2-40B4-BE49-F238E27FC236}">
                <a16:creationId xmlns:a16="http://schemas.microsoft.com/office/drawing/2014/main" id="{83E70687-2155-4C19-8749-45ABCB526577}"/>
              </a:ext>
            </a:extLst>
          </p:cNvPr>
          <p:cNvSpPr>
            <a:spLocks noGrp="1"/>
          </p:cNvSpPr>
          <p:nvPr>
            <p:ph type="body" sz="quarter" idx="10"/>
          </p:nvPr>
        </p:nvSpPr>
        <p:spPr>
          <a:xfrm>
            <a:off x="719138" y="1125538"/>
            <a:ext cx="7705725" cy="5075237"/>
          </a:xfrm>
          <a:prstGeom prst="rect">
            <a:avLst/>
          </a:prstGeom>
        </p:spPr>
        <p:txBody>
          <a:bodyPr lIns="0" tIns="0" rIns="0" bIns="0"/>
          <a:lstStyle>
            <a:lvl1pPr marL="0" indent="0">
              <a:buClr>
                <a:schemeClr val="tx2"/>
              </a:buClr>
              <a:buFont typeface="Arial" panose="020B0604020202020204" pitchFamily="34" charset="0"/>
              <a:buNone/>
              <a:defRPr sz="1900">
                <a:solidFill>
                  <a:schemeClr val="tx1">
                    <a:lumMod val="85000"/>
                    <a:lumOff val="15000"/>
                  </a:schemeClr>
                </a:solidFill>
                <a:latin typeface="Arial" panose="020B0604020202020204" pitchFamily="34" charset="0"/>
                <a:cs typeface="Arial" panose="020B0604020202020204" pitchFamily="34" charset="0"/>
              </a:defRPr>
            </a:lvl1pPr>
            <a:lvl2pPr marL="342900" indent="0">
              <a:buClr>
                <a:schemeClr val="tx2"/>
              </a:buClr>
              <a:buFont typeface="Arial" panose="020B0604020202020204" pitchFamily="34" charset="0"/>
              <a:buNone/>
              <a:defRPr sz="1700">
                <a:solidFill>
                  <a:schemeClr val="tx2"/>
                </a:solidFill>
                <a:latin typeface="Arial" panose="020B0604020202020204" pitchFamily="34" charset="0"/>
                <a:cs typeface="Arial" panose="020B0604020202020204" pitchFamily="34" charset="0"/>
              </a:defRPr>
            </a:lvl2pPr>
            <a:lvl3pPr marL="685800" indent="0">
              <a:buClr>
                <a:schemeClr val="tx2"/>
              </a:buClr>
              <a:buFont typeface="Arial" panose="020B0604020202020204" pitchFamily="34" charset="0"/>
              <a:buNone/>
              <a:defRPr>
                <a:solidFill>
                  <a:schemeClr val="tx2">
                    <a:lumMod val="75000"/>
                  </a:schemeClr>
                </a:solidFill>
                <a:latin typeface="Arial" panose="020B0604020202020204" pitchFamily="34" charset="0"/>
                <a:cs typeface="Arial" panose="020B0604020202020204" pitchFamily="34" charset="0"/>
              </a:defRPr>
            </a:lvl3pPr>
            <a:lvl4pPr marL="1028700" indent="0">
              <a:buClr>
                <a:schemeClr val="tx2"/>
              </a:buClr>
              <a:buFont typeface="Arial" panose="020B0604020202020204" pitchFamily="34" charset="0"/>
              <a:buNone/>
              <a:defRPr>
                <a:solidFill>
                  <a:schemeClr val="tx2">
                    <a:lumMod val="75000"/>
                  </a:schemeClr>
                </a:solidFill>
                <a:latin typeface="Arial" panose="020B0604020202020204" pitchFamily="34" charset="0"/>
                <a:cs typeface="Arial" panose="020B0604020202020204" pitchFamily="34" charset="0"/>
              </a:defRPr>
            </a:lvl4pPr>
            <a:lvl5pPr marL="1371600" indent="0">
              <a:buClr>
                <a:schemeClr val="tx2"/>
              </a:buClr>
              <a:buFont typeface="Arial" panose="020B0604020202020204" pitchFamily="34" charset="0"/>
              <a:buNone/>
              <a:defRPr>
                <a:solidFill>
                  <a:schemeClr val="tx2">
                    <a:lumMod val="75000"/>
                  </a:schemeClr>
                </a:solidFill>
                <a:latin typeface="Arial" panose="020B0604020202020204" pitchFamily="34" charset="0"/>
                <a:cs typeface="Arial" panose="020B060402020202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Titre">
            <a:extLst>
              <a:ext uri="{FF2B5EF4-FFF2-40B4-BE49-F238E27FC236}">
                <a16:creationId xmlns:a16="http://schemas.microsoft.com/office/drawing/2014/main" id="{5D5ADA08-DEBC-410E-AFA5-8C63A6A81ABC}"/>
              </a:ext>
            </a:extLst>
          </p:cNvPr>
          <p:cNvSpPr>
            <a:spLocks noGrp="1"/>
          </p:cNvSpPr>
          <p:nvPr>
            <p:ph type="title"/>
          </p:nvPr>
        </p:nvSpPr>
        <p:spPr/>
        <p:txBody>
          <a:bodyPr lIns="720000"/>
          <a:lstStyle>
            <a:lvl1pPr>
              <a:defRPr b="1">
                <a:solidFill>
                  <a:schemeClr val="tx2"/>
                </a:solidFill>
              </a:defRPr>
            </a:lvl1pPr>
          </a:lstStyle>
          <a:p>
            <a:r>
              <a:rPr lang="fr-FR" dirty="0"/>
              <a:t>Modifiez le style du titre</a:t>
            </a:r>
          </a:p>
        </p:txBody>
      </p:sp>
    </p:spTree>
    <p:extLst>
      <p:ext uri="{BB962C8B-B14F-4D97-AF65-F5344CB8AC3E}">
        <p14:creationId xmlns:p14="http://schemas.microsoft.com/office/powerpoint/2010/main" val="1813742776"/>
      </p:ext>
    </p:extLst>
  </p:cSld>
  <p:clrMapOvr>
    <a:masterClrMapping/>
  </p:clrMapOvr>
  <p:extLst>
    <p:ext uri="{DCECCB84-F9BA-43D5-87BE-67443E8EF086}">
      <p15:sldGuideLst xmlns:p15="http://schemas.microsoft.com/office/powerpoint/2012/main">
        <p15:guide id="1" pos="453">
          <p15:clr>
            <a:srgbClr val="FBAE40"/>
          </p15:clr>
        </p15:guide>
        <p15:guide id="2" orient="horz" pos="4156">
          <p15:clr>
            <a:srgbClr val="FBAE40"/>
          </p15:clr>
        </p15:guide>
        <p15:guide id="4" pos="5307">
          <p15:clr>
            <a:srgbClr val="FBAE40"/>
          </p15:clr>
        </p15:guide>
        <p15:guide id="5" orient="horz" pos="21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atif">
    <p:bg>
      <p:bgRef idx="1001">
        <a:schemeClr val="bg1"/>
      </p:bgRef>
    </p:bg>
    <p:spTree>
      <p:nvGrpSpPr>
        <p:cNvPr id="1" name=""/>
        <p:cNvGrpSpPr/>
        <p:nvPr/>
      </p:nvGrpSpPr>
      <p:grpSpPr>
        <a:xfrm>
          <a:off x="0" y="0"/>
          <a:ext cx="0" cy="0"/>
          <a:chOff x="0" y="0"/>
          <a:chExt cx="0" cy="0"/>
        </a:xfrm>
      </p:grpSpPr>
      <p:sp>
        <p:nvSpPr>
          <p:cNvPr id="11" name="Titre Droite">
            <a:extLst>
              <a:ext uri="{FF2B5EF4-FFF2-40B4-BE49-F238E27FC236}">
                <a16:creationId xmlns:a16="http://schemas.microsoft.com/office/drawing/2014/main" id="{3E29EFB2-BB96-44E8-8555-32402663F3F9}"/>
              </a:ext>
            </a:extLst>
          </p:cNvPr>
          <p:cNvSpPr>
            <a:spLocks noGrp="1"/>
          </p:cNvSpPr>
          <p:nvPr>
            <p:ph type="body" sz="quarter" idx="16" hasCustomPrompt="1"/>
          </p:nvPr>
        </p:nvSpPr>
        <p:spPr>
          <a:xfrm>
            <a:off x="4629151" y="1125538"/>
            <a:ext cx="3795712" cy="408276"/>
          </a:xfrm>
          <a:prstGeom prst="rect">
            <a:avLst/>
          </a:prstGeom>
        </p:spPr>
        <p:txBody>
          <a:bodyPr anchor="ctr" anchorCtr="0">
            <a:normAutofit/>
          </a:bodyPr>
          <a:lstStyle>
            <a:lvl1pPr marL="0" indent="0" algn="ctr">
              <a:buNone/>
              <a:defRPr b="0">
                <a:solidFill>
                  <a:schemeClr val="tx2"/>
                </a:solidFill>
                <a:latin typeface="Arial" panose="020B0604020202020204" pitchFamily="34" charset="0"/>
                <a:cs typeface="Arial" panose="020B0604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fr-FR" dirty="0"/>
              <a:t>Titre</a:t>
            </a:r>
          </a:p>
        </p:txBody>
      </p:sp>
      <p:sp>
        <p:nvSpPr>
          <p:cNvPr id="8" name="Titre Gauche">
            <a:extLst>
              <a:ext uri="{FF2B5EF4-FFF2-40B4-BE49-F238E27FC236}">
                <a16:creationId xmlns:a16="http://schemas.microsoft.com/office/drawing/2014/main" id="{27F62794-974C-4A59-B7A3-A1E9163492C6}"/>
              </a:ext>
            </a:extLst>
          </p:cNvPr>
          <p:cNvSpPr>
            <a:spLocks noGrp="1"/>
          </p:cNvSpPr>
          <p:nvPr>
            <p:ph type="body" sz="quarter" idx="15" hasCustomPrompt="1"/>
          </p:nvPr>
        </p:nvSpPr>
        <p:spPr>
          <a:xfrm>
            <a:off x="719138" y="1125538"/>
            <a:ext cx="3795712" cy="408276"/>
          </a:xfrm>
          <a:prstGeom prst="rect">
            <a:avLst/>
          </a:prstGeom>
        </p:spPr>
        <p:txBody>
          <a:bodyPr anchor="ctr" anchorCtr="0">
            <a:normAutofit/>
          </a:bodyPr>
          <a:lstStyle>
            <a:lvl1pPr marL="0" indent="0" algn="ctr">
              <a:buNone/>
              <a:defRPr b="0">
                <a:solidFill>
                  <a:schemeClr val="tx2"/>
                </a:solidFill>
                <a:latin typeface="Arial" panose="020B0604020202020204" pitchFamily="34" charset="0"/>
                <a:cs typeface="Arial" panose="020B0604020202020204" pitchFamily="34" charset="0"/>
              </a:defRPr>
            </a:lvl1pPr>
            <a:lvl2pPr marL="342900" indent="0">
              <a:buNone/>
              <a:defRPr/>
            </a:lvl2pPr>
            <a:lvl3pPr marL="685800" indent="0">
              <a:buNone/>
              <a:defRPr/>
            </a:lvl3pPr>
            <a:lvl4pPr marL="1028700" indent="0">
              <a:buNone/>
              <a:defRPr/>
            </a:lvl4pPr>
            <a:lvl5pPr marL="1371600" indent="0">
              <a:buNone/>
              <a:defRPr/>
            </a:lvl5pPr>
          </a:lstStyle>
          <a:p>
            <a:pPr lvl="0"/>
            <a:r>
              <a:rPr lang="fr-FR" dirty="0"/>
              <a:t>Titre</a:t>
            </a:r>
          </a:p>
        </p:txBody>
      </p:sp>
      <p:sp>
        <p:nvSpPr>
          <p:cNvPr id="4" name="Droite">
            <a:extLst>
              <a:ext uri="{FF2B5EF4-FFF2-40B4-BE49-F238E27FC236}">
                <a16:creationId xmlns:a16="http://schemas.microsoft.com/office/drawing/2014/main" id="{6DD3D5EB-B1E3-4C6E-856C-D8C3FD0563A5}"/>
              </a:ext>
            </a:extLst>
          </p:cNvPr>
          <p:cNvSpPr>
            <a:spLocks noGrp="1"/>
          </p:cNvSpPr>
          <p:nvPr>
            <p:ph sz="half" idx="2"/>
          </p:nvPr>
        </p:nvSpPr>
        <p:spPr>
          <a:xfrm>
            <a:off x="4629150" y="1537190"/>
            <a:ext cx="3795713" cy="4663585"/>
          </a:xfrm>
          <a:prstGeom prst="rect">
            <a:avLst/>
          </a:prstGeom>
        </p:spPr>
        <p:txBody>
          <a:bodyPr lIns="0" tIns="0" rIns="0" bIns="0"/>
          <a:lstStyle>
            <a:lvl1pPr marL="342900" indent="-342900">
              <a:buFont typeface="Arial" panose="020B0604020202020204" pitchFamily="34" charset="0"/>
              <a:buChar char="•"/>
              <a:defRPr>
                <a:latin typeface="Arial" panose="020B0604020202020204" pitchFamily="34" charset="0"/>
                <a:cs typeface="Arial" panose="020B0604020202020204" pitchFamily="34" charset="0"/>
              </a:defRPr>
            </a:lvl1pPr>
            <a:lvl2pPr marL="628650" indent="-285750">
              <a:buFont typeface="Arial" panose="020B0604020202020204" pitchFamily="34" charset="0"/>
              <a:buChar char="•"/>
              <a:defRPr>
                <a:latin typeface="Arial" panose="020B0604020202020204" pitchFamily="34" charset="0"/>
                <a:cs typeface="Arial" panose="020B0604020202020204" pitchFamily="34" charset="0"/>
              </a:defRPr>
            </a:lvl2pPr>
            <a:lvl3pPr marL="971550" indent="-285750">
              <a:buFont typeface="Arial" panose="020B0604020202020204" pitchFamily="34" charset="0"/>
              <a:buChar char="•"/>
              <a:defRPr>
                <a:latin typeface="Arial" panose="020B0604020202020204" pitchFamily="34" charset="0"/>
                <a:cs typeface="Arial" panose="020B0604020202020204" pitchFamily="34" charset="0"/>
              </a:defRPr>
            </a:lvl3pPr>
            <a:lvl4pPr marL="1314450" indent="-285750">
              <a:buFont typeface="Arial" panose="020B0604020202020204" pitchFamily="34" charset="0"/>
              <a:buChar char="•"/>
              <a:defRPr>
                <a:latin typeface="Arial" panose="020B0604020202020204" pitchFamily="34" charset="0"/>
                <a:cs typeface="Arial" panose="020B0604020202020204" pitchFamily="34" charset="0"/>
              </a:defRPr>
            </a:lvl4pPr>
            <a:lvl5pPr marL="1657350" indent="-28575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3" name="Gauche">
            <a:extLst>
              <a:ext uri="{FF2B5EF4-FFF2-40B4-BE49-F238E27FC236}">
                <a16:creationId xmlns:a16="http://schemas.microsoft.com/office/drawing/2014/main" id="{B47017E2-1A37-4E31-86BF-48CC90A05287}"/>
              </a:ext>
            </a:extLst>
          </p:cNvPr>
          <p:cNvSpPr>
            <a:spLocks noGrp="1"/>
          </p:cNvSpPr>
          <p:nvPr>
            <p:ph sz="half" idx="1"/>
          </p:nvPr>
        </p:nvSpPr>
        <p:spPr>
          <a:xfrm>
            <a:off x="719138" y="1535502"/>
            <a:ext cx="3795712" cy="4641461"/>
          </a:xfrm>
          <a:prstGeom prst="rect">
            <a:avLst/>
          </a:prstGeom>
        </p:spPr>
        <p:txBody>
          <a:bodyPr lIns="0" tIns="0" rIns="0" bIns="0"/>
          <a:lstStyle>
            <a:lvl1pPr marL="342900" indent="-342900">
              <a:buFont typeface="Arial" panose="020B0604020202020204" pitchFamily="34" charset="0"/>
              <a:buChar char="•"/>
              <a:defRPr>
                <a:latin typeface="Arial" panose="020B0604020202020204" pitchFamily="34" charset="0"/>
                <a:cs typeface="Arial" panose="020B0604020202020204" pitchFamily="34" charset="0"/>
              </a:defRPr>
            </a:lvl1pPr>
            <a:lvl2pPr marL="628650" indent="-285750">
              <a:buFont typeface="Arial" panose="020B0604020202020204" pitchFamily="34" charset="0"/>
              <a:buChar char="•"/>
              <a:defRPr>
                <a:latin typeface="Arial" panose="020B0604020202020204" pitchFamily="34" charset="0"/>
                <a:cs typeface="Arial" panose="020B0604020202020204" pitchFamily="34" charset="0"/>
              </a:defRPr>
            </a:lvl2pPr>
            <a:lvl3pPr marL="971550" indent="-285750">
              <a:buFont typeface="Arial" panose="020B0604020202020204" pitchFamily="34" charset="0"/>
              <a:buChar char="•"/>
              <a:defRPr>
                <a:latin typeface="Arial" panose="020B0604020202020204" pitchFamily="34" charset="0"/>
                <a:cs typeface="Arial" panose="020B0604020202020204" pitchFamily="34" charset="0"/>
              </a:defRPr>
            </a:lvl3pPr>
            <a:lvl4pPr marL="1314450" indent="-285750">
              <a:buFont typeface="Arial" panose="020B0604020202020204" pitchFamily="34" charset="0"/>
              <a:buChar char="•"/>
              <a:defRPr>
                <a:latin typeface="Arial" panose="020B0604020202020204" pitchFamily="34" charset="0"/>
                <a:cs typeface="Arial" panose="020B0604020202020204" pitchFamily="34" charset="0"/>
              </a:defRPr>
            </a:lvl4pPr>
            <a:lvl5pPr marL="1657350" indent="-28575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Titre">
            <a:extLst>
              <a:ext uri="{FF2B5EF4-FFF2-40B4-BE49-F238E27FC236}">
                <a16:creationId xmlns:a16="http://schemas.microsoft.com/office/drawing/2014/main" id="{1D7F60B3-501A-4D01-AC0D-CA62A02A2193}"/>
              </a:ext>
            </a:extLst>
          </p:cNvPr>
          <p:cNvSpPr>
            <a:spLocks noGrp="1"/>
          </p:cNvSpPr>
          <p:nvPr>
            <p:ph type="title"/>
          </p:nvPr>
        </p:nvSpPr>
        <p:spPr/>
        <p:txBody>
          <a:bodyPr/>
          <a:lstStyle>
            <a:lvl1pPr>
              <a:defRPr b="1"/>
            </a:lvl1pPr>
          </a:lstStyle>
          <a:p>
            <a:r>
              <a:rPr lang="fr-FR" dirty="0"/>
              <a:t>Modifiez le style du titre</a:t>
            </a:r>
          </a:p>
        </p:txBody>
      </p:sp>
    </p:spTree>
    <p:extLst>
      <p:ext uri="{BB962C8B-B14F-4D97-AF65-F5344CB8AC3E}">
        <p14:creationId xmlns:p14="http://schemas.microsoft.com/office/powerpoint/2010/main" val="182867061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avec legende">
    <p:bg>
      <p:bgRef idx="1001">
        <a:schemeClr val="bg1"/>
      </p:bgRef>
    </p:bg>
    <p:spTree>
      <p:nvGrpSpPr>
        <p:cNvPr id="1" name=""/>
        <p:cNvGrpSpPr/>
        <p:nvPr/>
      </p:nvGrpSpPr>
      <p:grpSpPr>
        <a:xfrm>
          <a:off x="0" y="0"/>
          <a:ext cx="0" cy="0"/>
          <a:chOff x="0" y="0"/>
          <a:chExt cx="0" cy="0"/>
        </a:xfrm>
      </p:grpSpPr>
      <p:sp>
        <p:nvSpPr>
          <p:cNvPr id="8" name="Image">
            <a:extLst>
              <a:ext uri="{FF2B5EF4-FFF2-40B4-BE49-F238E27FC236}">
                <a16:creationId xmlns:a16="http://schemas.microsoft.com/office/drawing/2014/main" id="{7B398AD7-8489-4D29-9C7A-21733ED516FB}"/>
              </a:ext>
            </a:extLst>
          </p:cNvPr>
          <p:cNvSpPr>
            <a:spLocks noGrp="1"/>
          </p:cNvSpPr>
          <p:nvPr>
            <p:ph type="pic" sz="quarter" idx="10"/>
          </p:nvPr>
        </p:nvSpPr>
        <p:spPr>
          <a:xfrm>
            <a:off x="719138" y="1125539"/>
            <a:ext cx="7705725" cy="4697292"/>
          </a:xfrm>
          <a:prstGeom prst="rect">
            <a:avLst/>
          </a:prstGeom>
        </p:spPr>
        <p:txBody>
          <a:bodyPr/>
          <a:lstStyle>
            <a:lvl1pPr>
              <a:defRPr>
                <a:latin typeface="Arial" panose="020B0604020202020204" pitchFamily="34" charset="0"/>
                <a:cs typeface="Arial" panose="020B0604020202020204" pitchFamily="34" charset="0"/>
              </a:defRPr>
            </a:lvl1pPr>
          </a:lstStyle>
          <a:p>
            <a:endParaRPr lang="fr-FR" dirty="0"/>
          </a:p>
        </p:txBody>
      </p:sp>
      <p:sp>
        <p:nvSpPr>
          <p:cNvPr id="10" name="Legende">
            <a:extLst>
              <a:ext uri="{FF2B5EF4-FFF2-40B4-BE49-F238E27FC236}">
                <a16:creationId xmlns:a16="http://schemas.microsoft.com/office/drawing/2014/main" id="{8870B32B-001A-4BDA-B4B5-A8B4DC01FE0B}"/>
              </a:ext>
            </a:extLst>
          </p:cNvPr>
          <p:cNvSpPr>
            <a:spLocks noGrp="1"/>
          </p:cNvSpPr>
          <p:nvPr>
            <p:ph type="body" sz="quarter" idx="13" hasCustomPrompt="1"/>
          </p:nvPr>
        </p:nvSpPr>
        <p:spPr>
          <a:xfrm>
            <a:off x="719137" y="5822831"/>
            <a:ext cx="7705725" cy="377944"/>
          </a:xfrm>
          <a:prstGeom prst="rect">
            <a:avLst/>
          </a:prstGeom>
        </p:spPr>
        <p:txBody>
          <a:bodyPr anchor="ctr" anchorCtr="0"/>
          <a:lstStyle>
            <a:lvl1pPr marL="0" indent="0" algn="ctr">
              <a:buNone/>
              <a:defRPr sz="1400" i="1">
                <a:solidFill>
                  <a:schemeClr val="tx2"/>
                </a:solidFill>
                <a:latin typeface="Arial" panose="020B0604020202020204" pitchFamily="34" charset="0"/>
                <a:cs typeface="Arial" panose="020B0604020202020204" pitchFamily="34" charset="0"/>
              </a:defRPr>
            </a:lvl1pPr>
          </a:lstStyle>
          <a:p>
            <a:pPr lvl="0"/>
            <a:r>
              <a:rPr lang="fr-FR" dirty="0"/>
              <a:t>Légende</a:t>
            </a:r>
          </a:p>
        </p:txBody>
      </p:sp>
      <p:sp>
        <p:nvSpPr>
          <p:cNvPr id="9" name="Espace réservé du titre 1">
            <a:extLst>
              <a:ext uri="{FF2B5EF4-FFF2-40B4-BE49-F238E27FC236}">
                <a16:creationId xmlns:a16="http://schemas.microsoft.com/office/drawing/2014/main" id="{7A5E3BFD-92D7-4D16-BF59-8D383A12F78C}"/>
              </a:ext>
            </a:extLst>
          </p:cNvPr>
          <p:cNvSpPr>
            <a:spLocks noGrp="1"/>
          </p:cNvSpPr>
          <p:nvPr>
            <p:ph type="title"/>
          </p:nvPr>
        </p:nvSpPr>
        <p:spPr>
          <a:xfrm>
            <a:off x="0" y="116632"/>
            <a:ext cx="9144000" cy="460229"/>
          </a:xfrm>
          <a:prstGeom prst="rect">
            <a:avLst/>
          </a:prstGeom>
        </p:spPr>
        <p:txBody>
          <a:bodyPr vert="horz" lIns="720000" tIns="0" rIns="720000" bIns="0" rtlCol="0" anchor="ctr" anchorCtr="0">
            <a:noAutofit/>
          </a:bodyPr>
          <a:lstStyle>
            <a:lvl1pPr>
              <a:defRPr b="1"/>
            </a:lvl1pPr>
          </a:lstStyle>
          <a:p>
            <a:r>
              <a:rPr lang="fr-FR" dirty="0"/>
              <a:t>Modifiez le style du titre</a:t>
            </a:r>
          </a:p>
        </p:txBody>
      </p:sp>
    </p:spTree>
    <p:extLst>
      <p:ext uri="{BB962C8B-B14F-4D97-AF65-F5344CB8AC3E}">
        <p14:creationId xmlns:p14="http://schemas.microsoft.com/office/powerpoint/2010/main" val="14720146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vec description gauche - 1/2">
    <p:spTree>
      <p:nvGrpSpPr>
        <p:cNvPr id="1" name=""/>
        <p:cNvGrpSpPr/>
        <p:nvPr/>
      </p:nvGrpSpPr>
      <p:grpSpPr>
        <a:xfrm>
          <a:off x="0" y="0"/>
          <a:ext cx="0" cy="0"/>
          <a:chOff x="0" y="0"/>
          <a:chExt cx="0" cy="0"/>
        </a:xfrm>
      </p:grpSpPr>
      <p:sp>
        <p:nvSpPr>
          <p:cNvPr id="3" name="Image">
            <a:extLst>
              <a:ext uri="{FF2B5EF4-FFF2-40B4-BE49-F238E27FC236}">
                <a16:creationId xmlns:a16="http://schemas.microsoft.com/office/drawing/2014/main" id="{11A1334B-4509-42EE-B97A-D8F6C727E7E3}"/>
              </a:ext>
            </a:extLst>
          </p:cNvPr>
          <p:cNvSpPr>
            <a:spLocks noGrp="1"/>
          </p:cNvSpPr>
          <p:nvPr>
            <p:ph type="pic" idx="1"/>
          </p:nvPr>
        </p:nvSpPr>
        <p:spPr>
          <a:xfrm>
            <a:off x="4572000" y="1144307"/>
            <a:ext cx="3944541" cy="5056468"/>
          </a:xfrm>
          <a:prstGeom prst="rect">
            <a:avLst/>
          </a:prstGeom>
        </p:spPr>
        <p:txBody>
          <a:bodyPr/>
          <a:lstStyle>
            <a:lvl1pPr marL="0" indent="0">
              <a:buNone/>
              <a:defRPr sz="2400">
                <a:latin typeface="Arial" panose="020B0604020202020204" pitchFamily="34" charset="0"/>
                <a:cs typeface="Arial" panose="020B0604020202020204" pitchFamily="34" charset="0"/>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FR"/>
          </a:p>
        </p:txBody>
      </p:sp>
      <p:sp>
        <p:nvSpPr>
          <p:cNvPr id="10" name="Texte">
            <a:extLst>
              <a:ext uri="{FF2B5EF4-FFF2-40B4-BE49-F238E27FC236}">
                <a16:creationId xmlns:a16="http://schemas.microsoft.com/office/drawing/2014/main" id="{E53A1D92-75AC-42AC-A268-03E0EDEEC378}"/>
              </a:ext>
            </a:extLst>
          </p:cNvPr>
          <p:cNvSpPr>
            <a:spLocks noGrp="1"/>
          </p:cNvSpPr>
          <p:nvPr>
            <p:ph type="body" sz="quarter" idx="10"/>
          </p:nvPr>
        </p:nvSpPr>
        <p:spPr>
          <a:xfrm>
            <a:off x="719137" y="1125538"/>
            <a:ext cx="3741545" cy="5075237"/>
          </a:xfrm>
          <a:prstGeom prst="rect">
            <a:avLst/>
          </a:prstGeom>
        </p:spPr>
        <p:txBody>
          <a:bodyPr lIns="0" tIns="0" rIns="0" bIns="0"/>
          <a:lstStyle>
            <a:lvl1pPr>
              <a:defRPr sz="1900">
                <a:solidFill>
                  <a:schemeClr val="tx1">
                    <a:lumMod val="85000"/>
                    <a:lumOff val="15000"/>
                  </a:schemeClr>
                </a:solidFill>
                <a:latin typeface="Arial" panose="020B0604020202020204" pitchFamily="34" charset="0"/>
                <a:cs typeface="Arial" panose="020B0604020202020204" pitchFamily="34" charset="0"/>
              </a:defRPr>
            </a:lvl1pPr>
            <a:lvl2pPr>
              <a:defRPr sz="1700">
                <a:solidFill>
                  <a:schemeClr val="tx2"/>
                </a:solidFill>
                <a:latin typeface="Arial" panose="020B0604020202020204" pitchFamily="34" charset="0"/>
                <a:cs typeface="Arial" panose="020B0604020202020204" pitchFamily="34" charset="0"/>
              </a:defRPr>
            </a:lvl2pPr>
            <a:lvl3pPr>
              <a:defRPr>
                <a:solidFill>
                  <a:schemeClr val="tx2">
                    <a:lumMod val="75000"/>
                  </a:schemeClr>
                </a:solidFill>
                <a:latin typeface="Arial" panose="020B0604020202020204" pitchFamily="34" charset="0"/>
                <a:cs typeface="Arial" panose="020B0604020202020204" pitchFamily="34" charset="0"/>
              </a:defRPr>
            </a:lvl3pPr>
            <a:lvl4pPr>
              <a:defRPr>
                <a:solidFill>
                  <a:schemeClr val="tx2">
                    <a:lumMod val="75000"/>
                  </a:schemeClr>
                </a:solidFill>
                <a:latin typeface="Arial" panose="020B0604020202020204" pitchFamily="34" charset="0"/>
                <a:cs typeface="Arial" panose="020B0604020202020204" pitchFamily="34" charset="0"/>
              </a:defRPr>
            </a:lvl4pPr>
            <a:lvl5pPr>
              <a:defRPr>
                <a:solidFill>
                  <a:schemeClr val="tx2">
                    <a:lumMod val="75000"/>
                  </a:schemeClr>
                </a:solidFill>
                <a:latin typeface="Arial" panose="020B0604020202020204" pitchFamily="34" charset="0"/>
                <a:cs typeface="Arial" panose="020B060402020202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u titre 1">
            <a:extLst>
              <a:ext uri="{FF2B5EF4-FFF2-40B4-BE49-F238E27FC236}">
                <a16:creationId xmlns:a16="http://schemas.microsoft.com/office/drawing/2014/main" id="{E007475C-7E42-49FC-BB69-94E71A49363C}"/>
              </a:ext>
            </a:extLst>
          </p:cNvPr>
          <p:cNvSpPr>
            <a:spLocks noGrp="1"/>
          </p:cNvSpPr>
          <p:nvPr>
            <p:ph type="title"/>
          </p:nvPr>
        </p:nvSpPr>
        <p:spPr>
          <a:xfrm>
            <a:off x="0" y="116632"/>
            <a:ext cx="9144000" cy="460229"/>
          </a:xfrm>
          <a:prstGeom prst="rect">
            <a:avLst/>
          </a:prstGeom>
        </p:spPr>
        <p:txBody>
          <a:bodyPr vert="horz" lIns="720000" tIns="0" rIns="720000" bIns="0" rtlCol="0" anchor="ctr" anchorCtr="0">
            <a:noAutofit/>
          </a:bodyPr>
          <a:lstStyle/>
          <a:p>
            <a:r>
              <a:rPr lang="fr-FR" dirty="0"/>
              <a:t>Modifiez le style du titre</a:t>
            </a:r>
          </a:p>
        </p:txBody>
      </p:sp>
    </p:spTree>
    <p:extLst>
      <p:ext uri="{BB962C8B-B14F-4D97-AF65-F5344CB8AC3E}">
        <p14:creationId xmlns:p14="http://schemas.microsoft.com/office/powerpoint/2010/main" val="2981674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16" name="Titre 15">
            <a:extLst>
              <a:ext uri="{FF2B5EF4-FFF2-40B4-BE49-F238E27FC236}">
                <a16:creationId xmlns:a16="http://schemas.microsoft.com/office/drawing/2014/main" id="{85094D58-FDF3-4E40-87C5-2ADD8CD2C645}"/>
              </a:ext>
            </a:extLst>
          </p:cNvPr>
          <p:cNvSpPr>
            <a:spLocks noGrp="1"/>
          </p:cNvSpPr>
          <p:nvPr>
            <p:ph type="title"/>
          </p:nvPr>
        </p:nvSpPr>
        <p:spPr/>
        <p:txBody>
          <a:bodyPr/>
          <a:lstStyle/>
          <a:p>
            <a:r>
              <a:rPr lang="fr-FR" dirty="0"/>
              <a:t>Modifiez le style du titre</a:t>
            </a:r>
          </a:p>
        </p:txBody>
      </p:sp>
    </p:spTree>
    <p:extLst>
      <p:ext uri="{BB962C8B-B14F-4D97-AF65-F5344CB8AC3E}">
        <p14:creationId xmlns:p14="http://schemas.microsoft.com/office/powerpoint/2010/main" val="35941348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Produit">
    <p:spTree>
      <p:nvGrpSpPr>
        <p:cNvPr id="1" name=""/>
        <p:cNvGrpSpPr/>
        <p:nvPr/>
      </p:nvGrpSpPr>
      <p:grpSpPr>
        <a:xfrm>
          <a:off x="0" y="0"/>
          <a:ext cx="0" cy="0"/>
          <a:chOff x="0" y="0"/>
          <a:chExt cx="0" cy="0"/>
        </a:xfrm>
      </p:grpSpPr>
      <p:sp>
        <p:nvSpPr>
          <p:cNvPr id="16" name="Titre 15">
            <a:extLst>
              <a:ext uri="{FF2B5EF4-FFF2-40B4-BE49-F238E27FC236}">
                <a16:creationId xmlns:a16="http://schemas.microsoft.com/office/drawing/2014/main" id="{85094D58-FDF3-4E40-87C5-2ADD8CD2C645}"/>
              </a:ext>
            </a:extLst>
          </p:cNvPr>
          <p:cNvSpPr>
            <a:spLocks noGrp="1"/>
          </p:cNvSpPr>
          <p:nvPr>
            <p:ph type="title"/>
          </p:nvPr>
        </p:nvSpPr>
        <p:spPr/>
        <p:txBody>
          <a:bodyPr/>
          <a:lstStyle/>
          <a:p>
            <a:r>
              <a:rPr lang="fr-FR" dirty="0"/>
              <a:t>Modifiez le style du titre</a:t>
            </a:r>
          </a:p>
        </p:txBody>
      </p:sp>
      <p:pic>
        <p:nvPicPr>
          <p:cNvPr id="3" name="Feuille Veremes">
            <a:extLst>
              <a:ext uri="{FF2B5EF4-FFF2-40B4-BE49-F238E27FC236}">
                <a16:creationId xmlns:a16="http://schemas.microsoft.com/office/drawing/2014/main" id="{F28DBC95-B8FC-4D31-8863-A8C22E0E7B1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987" y="396747"/>
            <a:ext cx="3006044" cy="2036352"/>
          </a:xfrm>
          <a:prstGeom prst="rect">
            <a:avLst/>
          </a:prstGeom>
        </p:spPr>
      </p:pic>
    </p:spTree>
    <p:extLst>
      <p:ext uri="{BB962C8B-B14F-4D97-AF65-F5344CB8AC3E}">
        <p14:creationId xmlns:p14="http://schemas.microsoft.com/office/powerpoint/2010/main" val="14968193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xercice">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0110DC4-772B-47B2-8BC8-FA787FD5E57F}"/>
              </a:ext>
            </a:extLst>
          </p:cNvPr>
          <p:cNvSpPr txBox="1"/>
          <p:nvPr userDrawn="1"/>
        </p:nvSpPr>
        <p:spPr>
          <a:xfrm>
            <a:off x="0" y="1924216"/>
            <a:ext cx="3108960" cy="707886"/>
          </a:xfrm>
          <a:prstGeom prst="rect">
            <a:avLst/>
          </a:prstGeom>
          <a:noFill/>
        </p:spPr>
        <p:txBody>
          <a:bodyPr wrap="square" rtlCol="0">
            <a:spAutoFit/>
          </a:bodyPr>
          <a:lstStyle/>
          <a:p>
            <a:pPr algn="ctr"/>
            <a:r>
              <a:rPr lang="fr-FR" sz="4000" dirty="0">
                <a:solidFill>
                  <a:schemeClr val="bg1"/>
                </a:solidFill>
                <a:latin typeface="Arial" panose="020B0604020202020204" pitchFamily="34" charset="0"/>
                <a:cs typeface="Arial" panose="020B0604020202020204" pitchFamily="34" charset="0"/>
              </a:rPr>
              <a:t>Exercice</a:t>
            </a:r>
          </a:p>
        </p:txBody>
      </p:sp>
      <p:sp>
        <p:nvSpPr>
          <p:cNvPr id="5" name="Oval 21">
            <a:extLst>
              <a:ext uri="{FF2B5EF4-FFF2-40B4-BE49-F238E27FC236}">
                <a16:creationId xmlns:a16="http://schemas.microsoft.com/office/drawing/2014/main" id="{7A05AD7E-CA25-420F-845C-F8C3D0141A92}"/>
              </a:ext>
            </a:extLst>
          </p:cNvPr>
          <p:cNvSpPr>
            <a:spLocks noChangeAspect="1"/>
          </p:cNvSpPr>
          <p:nvPr userDrawn="1"/>
        </p:nvSpPr>
        <p:spPr>
          <a:xfrm>
            <a:off x="794043" y="287276"/>
            <a:ext cx="1520873" cy="1533575"/>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latin typeface="Arial" panose="020B0604020202020204" pitchFamily="34" charset="0"/>
              <a:cs typeface="Arial" panose="020B0604020202020204" pitchFamily="34" charset="0"/>
            </a:endParaRPr>
          </a:p>
        </p:txBody>
      </p:sp>
      <p:sp>
        <p:nvSpPr>
          <p:cNvPr id="4" name="Texte">
            <a:extLst>
              <a:ext uri="{FF2B5EF4-FFF2-40B4-BE49-F238E27FC236}">
                <a16:creationId xmlns:a16="http://schemas.microsoft.com/office/drawing/2014/main" id="{52537A14-138A-4FC1-83E4-B9D2218D606A}"/>
              </a:ext>
            </a:extLst>
          </p:cNvPr>
          <p:cNvSpPr>
            <a:spLocks noGrp="1"/>
          </p:cNvSpPr>
          <p:nvPr>
            <p:ph type="body" sz="quarter" idx="10"/>
          </p:nvPr>
        </p:nvSpPr>
        <p:spPr>
          <a:xfrm>
            <a:off x="3355450" y="1256306"/>
            <a:ext cx="5069414" cy="4944469"/>
          </a:xfrm>
          <a:prstGeom prst="rect">
            <a:avLst/>
          </a:prstGeom>
        </p:spPr>
        <p:txBody>
          <a:bodyPr lIns="0" tIns="0" rIns="0" bIns="0"/>
          <a:lstStyle>
            <a:lvl1pPr marL="342900" indent="-342900">
              <a:buClr>
                <a:schemeClr val="tx2"/>
              </a:buClr>
              <a:buFont typeface="Arial" panose="020B0604020202020204" pitchFamily="34" charset="0"/>
              <a:buChar char="•"/>
              <a:defRPr sz="1900">
                <a:solidFill>
                  <a:schemeClr val="tx1">
                    <a:lumMod val="85000"/>
                    <a:lumOff val="15000"/>
                  </a:schemeClr>
                </a:solidFill>
                <a:latin typeface="Arial" panose="020B0604020202020204" pitchFamily="34" charset="0"/>
                <a:cs typeface="Arial" panose="020B0604020202020204" pitchFamily="34" charset="0"/>
              </a:defRPr>
            </a:lvl1pPr>
            <a:lvl2pPr marL="628650" indent="-285750">
              <a:buClr>
                <a:schemeClr val="tx2"/>
              </a:buClr>
              <a:buFont typeface="Arial" panose="020B0604020202020204" pitchFamily="34" charset="0"/>
              <a:buChar char="•"/>
              <a:defRPr sz="1700">
                <a:solidFill>
                  <a:schemeClr val="tx2"/>
                </a:solidFill>
                <a:latin typeface="Arial" panose="020B0604020202020204" pitchFamily="34" charset="0"/>
                <a:cs typeface="Arial" panose="020B0604020202020204" pitchFamily="34" charset="0"/>
              </a:defRPr>
            </a:lvl2pPr>
            <a:lvl3pPr marL="971550" indent="-285750">
              <a:buClr>
                <a:schemeClr val="tx2"/>
              </a:buClr>
              <a:buFont typeface="Arial" panose="020B0604020202020204" pitchFamily="34" charset="0"/>
              <a:buChar char="•"/>
              <a:defRPr sz="1800">
                <a:solidFill>
                  <a:schemeClr val="tx2">
                    <a:lumMod val="75000"/>
                  </a:schemeClr>
                </a:solidFill>
                <a:latin typeface="Arial" panose="020B0604020202020204" pitchFamily="34" charset="0"/>
                <a:cs typeface="Arial" panose="020B0604020202020204" pitchFamily="34" charset="0"/>
              </a:defRPr>
            </a:lvl3pPr>
            <a:lvl4pPr marL="1314450" indent="-285750">
              <a:buClr>
                <a:schemeClr val="tx2"/>
              </a:buClr>
              <a:buFont typeface="Arial" panose="020B0604020202020204" pitchFamily="34" charset="0"/>
              <a:buChar char="•"/>
              <a:defRPr>
                <a:solidFill>
                  <a:schemeClr val="tx2">
                    <a:lumMod val="75000"/>
                  </a:schemeClr>
                </a:solidFill>
                <a:latin typeface="Arial" panose="020B0604020202020204" pitchFamily="34" charset="0"/>
                <a:cs typeface="Arial" panose="020B0604020202020204" pitchFamily="34" charset="0"/>
              </a:defRPr>
            </a:lvl4pPr>
            <a:lvl5pPr marL="1657350" indent="-285750">
              <a:buClr>
                <a:schemeClr val="tx2"/>
              </a:buClr>
              <a:buFont typeface="Arial" panose="020B0604020202020204" pitchFamily="34" charset="0"/>
              <a:buChar char="•"/>
              <a:defRPr>
                <a:solidFill>
                  <a:schemeClr val="tx2">
                    <a:lumMod val="75000"/>
                  </a:schemeClr>
                </a:solidFill>
                <a:latin typeface="Arial" panose="020B0604020202020204" pitchFamily="34" charset="0"/>
                <a:cs typeface="Arial" panose="020B060402020202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Titre 15">
            <a:extLst>
              <a:ext uri="{FF2B5EF4-FFF2-40B4-BE49-F238E27FC236}">
                <a16:creationId xmlns:a16="http://schemas.microsoft.com/office/drawing/2014/main" id="{D93ACBA5-3A7F-476C-8D34-664676F30B33}"/>
              </a:ext>
            </a:extLst>
          </p:cNvPr>
          <p:cNvSpPr>
            <a:spLocks noGrp="1"/>
          </p:cNvSpPr>
          <p:nvPr>
            <p:ph type="title"/>
          </p:nvPr>
        </p:nvSpPr>
        <p:spPr>
          <a:xfrm>
            <a:off x="3140765" y="287276"/>
            <a:ext cx="5284099" cy="619173"/>
          </a:xfrm>
        </p:spPr>
        <p:txBody>
          <a:bodyPr>
            <a:normAutofit/>
          </a:bodyPr>
          <a:lstStyle>
            <a:lvl1pPr algn="ctr">
              <a:defRPr sz="2400" b="0">
                <a:solidFill>
                  <a:schemeClr val="tx2"/>
                </a:solidFill>
                <a:latin typeface="Arial" panose="020B0604020202020204" pitchFamily="34" charset="0"/>
                <a:cs typeface="Arial" panose="020B0604020202020204" pitchFamily="34" charset="0"/>
              </a:defRPr>
            </a:lvl1pPr>
          </a:lstStyle>
          <a:p>
            <a:r>
              <a:rPr lang="fr-FR" dirty="0"/>
              <a:t>Modifiez le style du titre</a:t>
            </a:r>
          </a:p>
        </p:txBody>
      </p:sp>
    </p:spTree>
    <p:extLst>
      <p:ext uri="{BB962C8B-B14F-4D97-AF65-F5344CB8AC3E}">
        <p14:creationId xmlns:p14="http://schemas.microsoft.com/office/powerpoint/2010/main" val="23096199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emes">
    <p:spTree>
      <p:nvGrpSpPr>
        <p:cNvPr id="1" name=""/>
        <p:cNvGrpSpPr/>
        <p:nvPr/>
      </p:nvGrpSpPr>
      <p:grpSpPr>
        <a:xfrm>
          <a:off x="0" y="0"/>
          <a:ext cx="0" cy="0"/>
          <a:chOff x="0" y="0"/>
          <a:chExt cx="0" cy="0"/>
        </a:xfrm>
      </p:grpSpPr>
      <p:pic>
        <p:nvPicPr>
          <p:cNvPr id="4" name="Graphique 3">
            <a:extLst>
              <a:ext uri="{FF2B5EF4-FFF2-40B4-BE49-F238E27FC236}">
                <a16:creationId xmlns:a16="http://schemas.microsoft.com/office/drawing/2014/main" id="{B77DC4B1-8A64-4C89-B879-4D4AAD165510}"/>
              </a:ext>
            </a:extLst>
          </p:cNvPr>
          <p:cNvPicPr>
            <a:picLocks noChangeAspect="1"/>
          </p:cNvPicPr>
          <p:nvPr userDrawn="1"/>
        </p:nvPicPr>
        <p:blipFill>
          <a:blip r:embed="rId2" cstate="print">
            <a:extLst>
              <a:ext uri="{96DAC541-7B7A-43D3-8B79-37D633B846F1}">
                <asvg:svgBlip xmlns:asvg="http://schemas.microsoft.com/office/drawing/2016/SVG/main" r:embed="rId3"/>
              </a:ext>
            </a:extLst>
          </a:blip>
          <a:stretch>
            <a:fillRect/>
          </a:stretch>
        </p:blipFill>
        <p:spPr>
          <a:xfrm>
            <a:off x="265465" y="571350"/>
            <a:ext cx="2507236" cy="580032"/>
          </a:xfrm>
          <a:prstGeom prst="rect">
            <a:avLst/>
          </a:prstGeom>
        </p:spPr>
      </p:pic>
    </p:spTree>
    <p:extLst>
      <p:ext uri="{BB962C8B-B14F-4D97-AF65-F5344CB8AC3E}">
        <p14:creationId xmlns:p14="http://schemas.microsoft.com/office/powerpoint/2010/main" val="16699337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4.sv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10" Type="http://schemas.openxmlformats.org/officeDocument/2006/relationships/image" Target="../media/image7.png"/><Relationship Id="rId4" Type="http://schemas.openxmlformats.org/officeDocument/2006/relationships/slideLayout" Target="../slideLayouts/slideLayout9.xml"/><Relationship Id="rId9" Type="http://schemas.openxmlformats.org/officeDocument/2006/relationships/image" Target="../media/image6.sv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3.xml"/><Relationship Id="rId1" Type="http://schemas.openxmlformats.org/officeDocument/2006/relationships/slideLayout" Target="../slideLayouts/slideLayout12.xml"/><Relationship Id="rId5" Type="http://schemas.openxmlformats.org/officeDocument/2006/relationships/image" Target="../media/image11.svg"/><Relationship Id="rId4" Type="http://schemas.openxmlformats.org/officeDocument/2006/relationships/image" Target="../media/image10.png"/></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theme" Target="../theme/theme5.xml"/><Relationship Id="rId1" Type="http://schemas.openxmlformats.org/officeDocument/2006/relationships/slideLayout" Target="../slideLayouts/slideLayout14.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3.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E76D3E1-3C53-47E9-AF28-C50F1FABAC45}"/>
              </a:ext>
            </a:extLst>
          </p:cNvPr>
          <p:cNvSpPr/>
          <p:nvPr userDrawn="1"/>
        </p:nvSpPr>
        <p:spPr>
          <a:xfrm>
            <a:off x="0" y="0"/>
            <a:ext cx="9144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7" name="Footer">
            <a:extLst>
              <a:ext uri="{FF2B5EF4-FFF2-40B4-BE49-F238E27FC236}">
                <a16:creationId xmlns:a16="http://schemas.microsoft.com/office/drawing/2014/main" id="{C05E4B6F-6864-42A2-B5AD-EDE4E2AA7BEC}"/>
              </a:ext>
            </a:extLst>
          </p:cNvPr>
          <p:cNvSpPr/>
          <p:nvPr userDrawn="1"/>
        </p:nvSpPr>
        <p:spPr>
          <a:xfrm>
            <a:off x="0" y="6612381"/>
            <a:ext cx="9144000" cy="245619"/>
          </a:xfrm>
          <a:prstGeom prst="rect">
            <a:avLst/>
          </a:prstGeom>
          <a:solidFill>
            <a:schemeClr val="tx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r>
              <a:rPr lang="fr-FR" sz="1200" dirty="0" err="1">
                <a:solidFill>
                  <a:schemeClr val="bg1"/>
                </a:solidFill>
                <a:latin typeface="Arial" panose="020B0604020202020204" pitchFamily="34" charset="0"/>
                <a:cs typeface="Arial" panose="020B0604020202020204" pitchFamily="34" charset="0"/>
              </a:rPr>
              <a:t>vMap</a:t>
            </a:r>
            <a:r>
              <a:rPr lang="fr-FR" sz="1200" dirty="0">
                <a:solidFill>
                  <a:schemeClr val="bg1"/>
                </a:solidFill>
                <a:latin typeface="Arial" panose="020B0604020202020204" pitchFamily="34" charset="0"/>
                <a:cs typeface="Arial" panose="020B0604020202020204" pitchFamily="34" charset="0"/>
              </a:rPr>
              <a:t> 2021</a:t>
            </a:r>
          </a:p>
        </p:txBody>
      </p:sp>
      <p:pic>
        <p:nvPicPr>
          <p:cNvPr id="13" name="Logo Veremes">
            <a:extLst>
              <a:ext uri="{FF2B5EF4-FFF2-40B4-BE49-F238E27FC236}">
                <a16:creationId xmlns:a16="http://schemas.microsoft.com/office/drawing/2014/main" id="{75083835-3423-4E37-9D9B-B1CF068E1CF1}"/>
              </a:ext>
            </a:extLst>
          </p:cNvPr>
          <p:cNvPicPr>
            <a:picLocks noChangeAspect="1"/>
          </p:cNvPicPr>
          <p:nvPr userDrawn="1"/>
        </p:nvPicPr>
        <p:blipFill>
          <a:blip r:embed="rId7" cstate="print">
            <a:extLst>
              <a:ext uri="{96DAC541-7B7A-43D3-8B79-37D633B846F1}">
                <asvg:svgBlip xmlns:asvg="http://schemas.microsoft.com/office/drawing/2016/SVG/main" r:embed="rId8"/>
              </a:ext>
            </a:extLst>
          </a:blip>
          <a:stretch>
            <a:fillRect/>
          </a:stretch>
        </p:blipFill>
        <p:spPr>
          <a:xfrm>
            <a:off x="7651709" y="6648200"/>
            <a:ext cx="773154" cy="178864"/>
          </a:xfrm>
          <a:prstGeom prst="rect">
            <a:avLst/>
          </a:prstGeom>
        </p:spPr>
      </p:pic>
      <p:sp>
        <p:nvSpPr>
          <p:cNvPr id="2" name="Espace réservé du titre 1">
            <a:extLst>
              <a:ext uri="{FF2B5EF4-FFF2-40B4-BE49-F238E27FC236}">
                <a16:creationId xmlns:a16="http://schemas.microsoft.com/office/drawing/2014/main" id="{C3169802-524B-4768-9DD6-9C19C5986CEA}"/>
              </a:ext>
            </a:extLst>
          </p:cNvPr>
          <p:cNvSpPr>
            <a:spLocks noGrp="1"/>
          </p:cNvSpPr>
          <p:nvPr userDrawn="1">
            <p:ph type="title"/>
          </p:nvPr>
        </p:nvSpPr>
        <p:spPr>
          <a:xfrm>
            <a:off x="0" y="116632"/>
            <a:ext cx="9144000" cy="460229"/>
          </a:xfrm>
          <a:prstGeom prst="rect">
            <a:avLst/>
          </a:prstGeom>
        </p:spPr>
        <p:txBody>
          <a:bodyPr vert="horz" lIns="720000" tIns="0" rIns="720000" bIns="0" rtlCol="0" anchor="ctr" anchorCtr="0">
            <a:noAutofit/>
          </a:bodyPr>
          <a:lstStyle/>
          <a:p>
            <a:r>
              <a:rPr lang="fr-FR" dirty="0"/>
              <a:t>Modifiez le style du titre</a:t>
            </a:r>
          </a:p>
        </p:txBody>
      </p:sp>
      <p:cxnSp>
        <p:nvCxnSpPr>
          <p:cNvPr id="4" name="Connecteur droit 3">
            <a:extLst>
              <a:ext uri="{FF2B5EF4-FFF2-40B4-BE49-F238E27FC236}">
                <a16:creationId xmlns:a16="http://schemas.microsoft.com/office/drawing/2014/main" id="{7CF80F0A-AEB9-4193-81DE-8C3E1A576ED5}"/>
              </a:ext>
            </a:extLst>
          </p:cNvPr>
          <p:cNvCxnSpPr/>
          <p:nvPr userDrawn="1"/>
        </p:nvCxnSpPr>
        <p:spPr>
          <a:xfrm>
            <a:off x="2195736" y="620688"/>
            <a:ext cx="4752528" cy="0"/>
          </a:xfrm>
          <a:prstGeom prst="line">
            <a:avLst/>
          </a:prstGeom>
        </p:spPr>
        <p:style>
          <a:lnRef idx="1">
            <a:schemeClr val="dk1"/>
          </a:lnRef>
          <a:fillRef idx="0">
            <a:schemeClr val="dk1"/>
          </a:fillRef>
          <a:effectRef idx="0">
            <a:schemeClr val="dk1"/>
          </a:effectRef>
          <a:fontRef idx="minor">
            <a:schemeClr val="tx1"/>
          </a:fontRef>
        </p:style>
      </p:cxnSp>
      <p:pic>
        <p:nvPicPr>
          <p:cNvPr id="11" name="Graphique 10">
            <a:extLst>
              <a:ext uri="{FF2B5EF4-FFF2-40B4-BE49-F238E27FC236}">
                <a16:creationId xmlns:a16="http://schemas.microsoft.com/office/drawing/2014/main" id="{0ECD2114-3CB2-4B80-ACDE-596E7B693576}"/>
              </a:ext>
            </a:extLst>
          </p:cNvPr>
          <p:cNvPicPr>
            <a:picLocks noChangeAspect="1"/>
          </p:cNvPicPr>
          <p:nvPr/>
        </p:nvPicPr>
        <p:blipFill>
          <a:blip r:embed="rId9" cstate="print">
            <a:extLst>
              <a:ext uri="{96DAC541-7B7A-43D3-8B79-37D633B846F1}">
                <asvg:svgBlip xmlns:asvg="http://schemas.microsoft.com/office/drawing/2016/SVG/main" r:embed="rId10"/>
              </a:ext>
            </a:extLst>
          </a:blip>
          <a:stretch>
            <a:fillRect/>
          </a:stretch>
        </p:blipFill>
        <p:spPr>
          <a:xfrm>
            <a:off x="92346" y="105265"/>
            <a:ext cx="591222" cy="659439"/>
          </a:xfrm>
          <a:prstGeom prst="rect">
            <a:avLst/>
          </a:prstGeom>
        </p:spPr>
      </p:pic>
    </p:spTree>
    <p:extLst>
      <p:ext uri="{BB962C8B-B14F-4D97-AF65-F5344CB8AC3E}">
        <p14:creationId xmlns:p14="http://schemas.microsoft.com/office/powerpoint/2010/main" val="2799334412"/>
      </p:ext>
    </p:extLst>
  </p:cSld>
  <p:clrMap bg1="lt1" tx1="dk1" bg2="lt2" tx2="dk2" accent1="accent1" accent2="accent2" accent3="accent3" accent4="accent4" accent5="accent5" accent6="accent6" hlink="hlink" folHlink="folHlink"/>
  <p:sldLayoutIdLst>
    <p:sldLayoutId id="2147483667" r:id="rId1"/>
    <p:sldLayoutId id="2147483693" r:id="rId2"/>
    <p:sldLayoutId id="2147483668" r:id="rId3"/>
    <p:sldLayoutId id="2147483669" r:id="rId4"/>
    <p:sldLayoutId id="2147483670" r:id="rId5"/>
  </p:sldLayoutIdLst>
  <p:txStyles>
    <p:titleStyle>
      <a:lvl1pPr algn="ctr" defTabSz="685800" rtl="0" eaLnBrk="1" latinLnBrk="0" hangingPunct="1">
        <a:lnSpc>
          <a:spcPct val="90000"/>
        </a:lnSpc>
        <a:spcBef>
          <a:spcPct val="0"/>
        </a:spcBef>
        <a:buNone/>
        <a:defRPr sz="2800" b="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59">
          <p15:clr>
            <a:srgbClr val="F26B43"/>
          </p15:clr>
        </p15:guide>
        <p15:guide id="2" pos="453">
          <p15:clr>
            <a:srgbClr val="F26B43"/>
          </p15:clr>
        </p15:guide>
        <p15:guide id="3" orient="horz" pos="4156">
          <p15:clr>
            <a:srgbClr val="F26B43"/>
          </p15:clr>
        </p15:guide>
        <p15:guide id="4" orient="horz" pos="709">
          <p15:clr>
            <a:srgbClr val="F26B43"/>
          </p15:clr>
        </p15:guide>
        <p15:guide id="5" orient="horz" pos="3906">
          <p15:clr>
            <a:srgbClr val="F26B43"/>
          </p15:clr>
        </p15:guide>
        <p15:guide id="6" orient="horz" pos="255">
          <p15:clr>
            <a:srgbClr val="F26B43"/>
          </p15:clr>
        </p15:guide>
        <p15:guide id="7" pos="5307">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Fond Gradient">
            <a:extLst>
              <a:ext uri="{FF2B5EF4-FFF2-40B4-BE49-F238E27FC236}">
                <a16:creationId xmlns:a16="http://schemas.microsoft.com/office/drawing/2014/main" id="{4ACB9A8C-EA03-4A6A-AD32-E950E7174F30}"/>
              </a:ext>
            </a:extLst>
          </p:cNvPr>
          <p:cNvSpPr/>
          <p:nvPr userDrawn="1"/>
        </p:nvSpPr>
        <p:spPr>
          <a:xfrm>
            <a:off x="0" y="0"/>
            <a:ext cx="3140765"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cs typeface="Arial" panose="020B0604020202020204" pitchFamily="34" charset="0"/>
            </a:endParaRPr>
          </a:p>
        </p:txBody>
      </p:sp>
      <p:pic>
        <p:nvPicPr>
          <p:cNvPr id="6" name="Logo Veremes">
            <a:extLst>
              <a:ext uri="{FF2B5EF4-FFF2-40B4-BE49-F238E27FC236}">
                <a16:creationId xmlns:a16="http://schemas.microsoft.com/office/drawing/2014/main" id="{7CB8FABF-70BC-4B12-8FE7-F2988273B203}"/>
              </a:ext>
            </a:extLst>
          </p:cNvPr>
          <p:cNvPicPr>
            <a:picLocks noChangeAspect="1"/>
          </p:cNvPicPr>
          <p:nvPr userDrawn="1"/>
        </p:nvPicPr>
        <p:blipFill>
          <a:blip r:embed="rId8" cstate="print">
            <a:extLst>
              <a:ext uri="{96DAC541-7B7A-43D3-8B79-37D633B846F1}">
                <asvg:svgBlip xmlns:asvg="http://schemas.microsoft.com/office/drawing/2016/SVG/main" r:embed="rId9"/>
              </a:ext>
            </a:extLst>
          </a:blip>
          <a:stretch>
            <a:fillRect/>
          </a:stretch>
        </p:blipFill>
        <p:spPr>
          <a:xfrm>
            <a:off x="7651709" y="6648200"/>
            <a:ext cx="773154" cy="178864"/>
          </a:xfrm>
          <a:prstGeom prst="rect">
            <a:avLst/>
          </a:prstGeom>
        </p:spPr>
      </p:pic>
      <p:sp>
        <p:nvSpPr>
          <p:cNvPr id="8" name="Espace réservé du titre 7">
            <a:extLst>
              <a:ext uri="{FF2B5EF4-FFF2-40B4-BE49-F238E27FC236}">
                <a16:creationId xmlns:a16="http://schemas.microsoft.com/office/drawing/2014/main" id="{4846507B-E212-4B8E-AB11-15AEE68FB0BD}"/>
              </a:ext>
            </a:extLst>
          </p:cNvPr>
          <p:cNvSpPr>
            <a:spLocks noGrp="1"/>
          </p:cNvSpPr>
          <p:nvPr>
            <p:ph type="title"/>
          </p:nvPr>
        </p:nvSpPr>
        <p:spPr>
          <a:xfrm>
            <a:off x="3140765" y="4603806"/>
            <a:ext cx="5284099" cy="1781092"/>
          </a:xfrm>
          <a:prstGeom prst="rect">
            <a:avLst/>
          </a:prstGeom>
        </p:spPr>
        <p:txBody>
          <a:bodyPr vert="horz" lIns="360000" tIns="45720" rIns="91440" bIns="45720" rtlCol="0" anchor="ctr">
            <a:normAutofit/>
          </a:bodyPr>
          <a:lstStyle/>
          <a:p>
            <a:r>
              <a:rPr lang="fr-FR" dirty="0"/>
              <a:t>Titre de chapitre</a:t>
            </a:r>
          </a:p>
        </p:txBody>
      </p:sp>
      <p:pic>
        <p:nvPicPr>
          <p:cNvPr id="5" name="Image 4">
            <a:extLst>
              <a:ext uri="{FF2B5EF4-FFF2-40B4-BE49-F238E27FC236}">
                <a16:creationId xmlns:a16="http://schemas.microsoft.com/office/drawing/2014/main" id="{4DDDEC8F-FF57-421C-83E0-BAD62CEF7BAE}"/>
              </a:ext>
            </a:extLst>
          </p:cNvPr>
          <p:cNvPicPr>
            <a:picLocks noChangeAspect="1"/>
          </p:cNvPicPr>
          <p:nvPr userDrawn="1"/>
        </p:nvPicPr>
        <p:blipFill rotWithShape="1">
          <a:blip r:embed="rId10">
            <a:extLst>
              <a:ext uri="{28A0092B-C50C-407E-A947-70E740481C1C}">
                <a14:useLocalDpi xmlns:a14="http://schemas.microsoft.com/office/drawing/2010/main" val="0"/>
              </a:ext>
            </a:extLst>
          </a:blip>
          <a:srcRect l="7785" r="69797"/>
          <a:stretch/>
        </p:blipFill>
        <p:spPr>
          <a:xfrm>
            <a:off x="0" y="0"/>
            <a:ext cx="3140765" cy="6858000"/>
          </a:xfrm>
          <a:prstGeom prst="rect">
            <a:avLst/>
          </a:prstGeom>
        </p:spPr>
      </p:pic>
    </p:spTree>
    <p:extLst>
      <p:ext uri="{BB962C8B-B14F-4D97-AF65-F5344CB8AC3E}">
        <p14:creationId xmlns:p14="http://schemas.microsoft.com/office/powerpoint/2010/main" val="1027350601"/>
      </p:ext>
    </p:extLst>
  </p:cSld>
  <p:clrMap bg1="lt1" tx1="dk1" bg2="lt2" tx2="dk2" accent1="accent1" accent2="accent2" accent3="accent3" accent4="accent4" accent5="accent5" accent6="accent6" hlink="hlink" folHlink="folHlink"/>
  <p:sldLayoutIdLst>
    <p:sldLayoutId id="2147483673" r:id="rId1"/>
    <p:sldLayoutId id="2147483684" r:id="rId2"/>
    <p:sldLayoutId id="2147483674" r:id="rId3"/>
    <p:sldLayoutId id="2147483675" r:id="rId4"/>
    <p:sldLayoutId id="2147483676" r:id="rId5"/>
    <p:sldLayoutId id="2147483677" r:id="rId6"/>
  </p:sldLayoutIdLst>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7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3600" b="1" kern="1200">
          <a:solidFill>
            <a:schemeClr val="tx1">
              <a:lumMod val="65000"/>
              <a:lumOff val="3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8EC28086-675E-4B21-94EC-47A8F23E13E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111" r="21620"/>
          <a:stretch/>
        </p:blipFill>
        <p:spPr>
          <a:xfrm>
            <a:off x="0" y="0"/>
            <a:ext cx="9144000" cy="6858000"/>
          </a:xfrm>
          <a:prstGeom prst="rect">
            <a:avLst/>
          </a:prstGeom>
        </p:spPr>
      </p:pic>
      <p:pic>
        <p:nvPicPr>
          <p:cNvPr id="4" name="Graphique 3">
            <a:extLst>
              <a:ext uri="{FF2B5EF4-FFF2-40B4-BE49-F238E27FC236}">
                <a16:creationId xmlns:a16="http://schemas.microsoft.com/office/drawing/2014/main" id="{E7072AAC-3C1B-49DD-91BB-253AC054D584}"/>
              </a:ext>
            </a:extLst>
          </p:cNvPr>
          <p:cNvPicPr>
            <a:picLocks noChangeAspect="1"/>
          </p:cNvPicPr>
          <p:nvPr userDrawn="1"/>
        </p:nvPicPr>
        <p:blipFill>
          <a:blip r:embed="rId4" cstate="print">
            <a:extLst>
              <a:ext uri="{96DAC541-7B7A-43D3-8B79-37D633B846F1}">
                <asvg:svgBlip xmlns:asvg="http://schemas.microsoft.com/office/drawing/2016/SVG/main" r:embed="rId5"/>
              </a:ext>
            </a:extLst>
          </a:blip>
          <a:stretch>
            <a:fillRect/>
          </a:stretch>
        </p:blipFill>
        <p:spPr>
          <a:xfrm>
            <a:off x="611560" y="404665"/>
            <a:ext cx="2490083" cy="576064"/>
          </a:xfrm>
          <a:prstGeom prst="rect">
            <a:avLst/>
          </a:prstGeom>
        </p:spPr>
      </p:pic>
    </p:spTree>
    <p:extLst>
      <p:ext uri="{BB962C8B-B14F-4D97-AF65-F5344CB8AC3E}">
        <p14:creationId xmlns:p14="http://schemas.microsoft.com/office/powerpoint/2010/main" val="1259243446"/>
      </p:ext>
    </p:extLst>
  </p:cSld>
  <p:clrMap bg1="lt1" tx1="dk1" bg2="lt2" tx2="dk2" accent1="accent1" accent2="accent2" accent3="accent3" accent4="accent4" accent5="accent5" accent6="accent6" hlink="hlink" folHlink="folHlink"/>
  <p:sldLayoutIdLst>
    <p:sldLayoutId id="2147483690" r:id="rId1"/>
  </p:sldLayoutIdLst>
  <p:txStyles>
    <p:titleStyle>
      <a:lvl1pPr algn="ctr" defTabSz="914400" rtl="0" eaLnBrk="1" latinLnBrk="0" hangingPunct="1">
        <a:lnSpc>
          <a:spcPct val="90000"/>
        </a:lnSpc>
        <a:spcBef>
          <a:spcPct val="0"/>
        </a:spcBef>
        <a:buNone/>
        <a:defRPr sz="44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0497936"/>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Footer">
            <a:extLst>
              <a:ext uri="{FF2B5EF4-FFF2-40B4-BE49-F238E27FC236}">
                <a16:creationId xmlns:a16="http://schemas.microsoft.com/office/drawing/2014/main" id="{C05E4B6F-6864-42A2-B5AD-EDE4E2AA7BEC}"/>
              </a:ext>
            </a:extLst>
          </p:cNvPr>
          <p:cNvSpPr/>
          <p:nvPr userDrawn="1"/>
        </p:nvSpPr>
        <p:spPr>
          <a:xfrm>
            <a:off x="0" y="6612381"/>
            <a:ext cx="9144000" cy="2456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0" rtlCol="0" anchor="ctr"/>
          <a:lstStyle/>
          <a:p>
            <a:endParaRPr lang="fr-FR" sz="1200" dirty="0">
              <a:solidFill>
                <a:schemeClr val="bg1"/>
              </a:solidFill>
              <a:latin typeface="Bahnschrift Light" panose="020B0502040204020203" pitchFamily="34" charset="0"/>
            </a:endParaRPr>
          </a:p>
        </p:txBody>
      </p:sp>
      <p:grpSp>
        <p:nvGrpSpPr>
          <p:cNvPr id="9" name="Feuille Veremes">
            <a:extLst>
              <a:ext uri="{FF2B5EF4-FFF2-40B4-BE49-F238E27FC236}">
                <a16:creationId xmlns:a16="http://schemas.microsoft.com/office/drawing/2014/main" id="{715F77AF-30A4-40E0-9E87-453F2E43A769}"/>
              </a:ext>
            </a:extLst>
          </p:cNvPr>
          <p:cNvGrpSpPr/>
          <p:nvPr userDrawn="1"/>
        </p:nvGrpSpPr>
        <p:grpSpPr>
          <a:xfrm>
            <a:off x="0" y="-11918"/>
            <a:ext cx="719138" cy="731553"/>
            <a:chOff x="0" y="-11918"/>
            <a:chExt cx="719138" cy="731553"/>
          </a:xfrm>
        </p:grpSpPr>
        <p:sp>
          <p:nvSpPr>
            <p:cNvPr id="10" name="Rectangle 9">
              <a:extLst>
                <a:ext uri="{FF2B5EF4-FFF2-40B4-BE49-F238E27FC236}">
                  <a16:creationId xmlns:a16="http://schemas.microsoft.com/office/drawing/2014/main" id="{FF131819-87F7-4D68-8109-92A63B8B8536}"/>
                </a:ext>
              </a:extLst>
            </p:cNvPr>
            <p:cNvSpPr/>
            <p:nvPr/>
          </p:nvSpPr>
          <p:spPr>
            <a:xfrm>
              <a:off x="0" y="497"/>
              <a:ext cx="719138" cy="719138"/>
            </a:xfrm>
            <a:prstGeom prst="rect">
              <a:avLst/>
            </a:prstGeom>
            <a:solidFill>
              <a:schemeClr val="tx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dirty="0"/>
            </a:p>
          </p:txBody>
        </p:sp>
        <p:pic>
          <p:nvPicPr>
            <p:cNvPr id="11" name="Graphique 10">
              <a:extLst>
                <a:ext uri="{FF2B5EF4-FFF2-40B4-BE49-F238E27FC236}">
                  <a16:creationId xmlns:a16="http://schemas.microsoft.com/office/drawing/2014/main" id="{0ECD2114-3CB2-4B80-ACDE-596E7B693576}"/>
                </a:ext>
              </a:extLst>
            </p:cNvPr>
            <p:cNvPicPr>
              <a:picLocks noChangeAspect="1"/>
            </p:cNvPicPr>
            <p:nvPr/>
          </p:nvPicPr>
          <p:blipFill>
            <a:blip r:embed="rId3" cstate="print">
              <a:extLst>
                <a:ext uri="{96DAC541-7B7A-43D3-8B79-37D633B846F1}">
                  <asvg:svgBlip xmlns:asvg="http://schemas.microsoft.com/office/drawing/2016/SVG/main" r:embed="rId4"/>
                </a:ext>
              </a:extLst>
            </a:blip>
            <a:stretch>
              <a:fillRect/>
            </a:stretch>
          </p:blipFill>
          <p:spPr>
            <a:xfrm>
              <a:off x="63958" y="-11918"/>
              <a:ext cx="591222" cy="659439"/>
            </a:xfrm>
            <a:prstGeom prst="rect">
              <a:avLst/>
            </a:prstGeom>
          </p:spPr>
        </p:pic>
      </p:grpSp>
      <p:pic>
        <p:nvPicPr>
          <p:cNvPr id="13" name="Logo Veremes">
            <a:extLst>
              <a:ext uri="{FF2B5EF4-FFF2-40B4-BE49-F238E27FC236}">
                <a16:creationId xmlns:a16="http://schemas.microsoft.com/office/drawing/2014/main" id="{75083835-3423-4E37-9D9B-B1CF068E1CF1}"/>
              </a:ext>
            </a:extLst>
          </p:cNvPr>
          <p:cNvPicPr>
            <a:picLocks noChangeAspect="1"/>
          </p:cNvPicPr>
          <p:nvPr userDrawn="1"/>
        </p:nvPicPr>
        <p:blipFill>
          <a:blip r:embed="rId5" cstate="print">
            <a:extLst>
              <a:ext uri="{96DAC541-7B7A-43D3-8B79-37D633B846F1}">
                <asvg:svgBlip xmlns:asvg="http://schemas.microsoft.com/office/drawing/2016/SVG/main" r:embed="rId6"/>
              </a:ext>
            </a:extLst>
          </a:blip>
          <a:stretch>
            <a:fillRect/>
          </a:stretch>
        </p:blipFill>
        <p:spPr>
          <a:xfrm>
            <a:off x="7651709" y="6648200"/>
            <a:ext cx="773154" cy="178864"/>
          </a:xfrm>
          <a:prstGeom prst="rect">
            <a:avLst/>
          </a:prstGeom>
        </p:spPr>
      </p:pic>
      <p:sp>
        <p:nvSpPr>
          <p:cNvPr id="8" name="ZoneTexte 7">
            <a:extLst>
              <a:ext uri="{FF2B5EF4-FFF2-40B4-BE49-F238E27FC236}">
                <a16:creationId xmlns:a16="http://schemas.microsoft.com/office/drawing/2014/main" id="{49D04CD9-E944-4F33-B1F0-A2D962C6AC6E}"/>
              </a:ext>
            </a:extLst>
          </p:cNvPr>
          <p:cNvSpPr txBox="1"/>
          <p:nvPr userDrawn="1"/>
        </p:nvSpPr>
        <p:spPr>
          <a:xfrm>
            <a:off x="0" y="10160"/>
            <a:ext cx="9144000" cy="384721"/>
          </a:xfrm>
          <a:prstGeom prst="rect">
            <a:avLst/>
          </a:prstGeom>
          <a:noFill/>
        </p:spPr>
        <p:txBody>
          <a:bodyPr wrap="square" lIns="810000" tIns="0" rIns="720000" bIns="0" rtlCol="0">
            <a:spAutoFit/>
          </a:bodyPr>
          <a:lstStyle/>
          <a:p>
            <a:r>
              <a:rPr kumimoji="0" lang="fr-FR" sz="25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Aide et ressources</a:t>
            </a:r>
            <a:endParaRPr lang="fr-F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6509828"/>
      </p:ext>
    </p:extLst>
  </p:cSld>
  <p:clrMap bg1="lt1" tx1="dk1" bg2="lt2" tx2="dk2" accent1="accent1" accent2="accent2" accent3="accent3" accent4="accent4" accent5="accent5" accent6="accent6" hlink="hlink" folHlink="folHlink"/>
  <p:sldLayoutIdLst>
    <p:sldLayoutId id="2147483683" r:id="rId1"/>
  </p:sldLayoutIdLst>
  <p:txStyles>
    <p:titleStyle>
      <a:lvl1pPr algn="l" defTabSz="685800" rtl="0" eaLnBrk="1" latinLnBrk="0" hangingPunct="1">
        <a:lnSpc>
          <a:spcPct val="90000"/>
        </a:lnSpc>
        <a:spcBef>
          <a:spcPct val="0"/>
        </a:spcBef>
        <a:buNone/>
        <a:defRPr sz="25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59">
          <p15:clr>
            <a:srgbClr val="F26B43"/>
          </p15:clr>
        </p15:guide>
        <p15:guide id="2" pos="453">
          <p15:clr>
            <a:srgbClr val="F26B43"/>
          </p15:clr>
        </p15:guide>
        <p15:guide id="3" orient="horz" pos="4156">
          <p15:clr>
            <a:srgbClr val="F26B43"/>
          </p15:clr>
        </p15:guide>
        <p15:guide id="4" orient="horz" pos="709">
          <p15:clr>
            <a:srgbClr val="F26B43"/>
          </p15:clr>
        </p15:guide>
        <p15:guide id="5" orient="horz" pos="3906">
          <p15:clr>
            <a:srgbClr val="F26B43"/>
          </p15:clr>
        </p15:guide>
        <p15:guide id="6" orient="horz" pos="255">
          <p15:clr>
            <a:srgbClr val="F26B43"/>
          </p15:clr>
        </p15:guide>
        <p15:guide id="7" pos="5307">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4"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DFC2B66-A615-498B-BF1C-D58BF5EA9668}"/>
              </a:ext>
            </a:extLst>
          </p:cNvPr>
          <p:cNvSpPr>
            <a:spLocks noGrp="1"/>
          </p:cNvSpPr>
          <p:nvPr>
            <p:ph type="title"/>
          </p:nvPr>
        </p:nvSpPr>
        <p:spPr/>
        <p:txBody>
          <a:bodyPr>
            <a:normAutofit/>
          </a:bodyPr>
          <a:lstStyle/>
          <a:p>
            <a:r>
              <a:rPr lang="fr-FR" dirty="0" err="1"/>
              <a:t>vMap</a:t>
            </a:r>
            <a:r>
              <a:rPr lang="fr-FR" dirty="0"/>
              <a:t> 2021</a:t>
            </a:r>
          </a:p>
        </p:txBody>
      </p:sp>
      <p:sp>
        <p:nvSpPr>
          <p:cNvPr id="3" name="Espace réservé du texte 2">
            <a:extLst>
              <a:ext uri="{FF2B5EF4-FFF2-40B4-BE49-F238E27FC236}">
                <a16:creationId xmlns:a16="http://schemas.microsoft.com/office/drawing/2014/main" id="{3BDA0A55-4346-4527-A78C-7D8606C69C16}"/>
              </a:ext>
            </a:extLst>
          </p:cNvPr>
          <p:cNvSpPr>
            <a:spLocks noGrp="1"/>
          </p:cNvSpPr>
          <p:nvPr>
            <p:ph type="body" sz="quarter" idx="10"/>
          </p:nvPr>
        </p:nvSpPr>
        <p:spPr/>
        <p:txBody>
          <a:bodyPr/>
          <a:lstStyle/>
          <a:p>
            <a:r>
              <a:rPr lang="fr-FR" dirty="0"/>
              <a:t>Olivier Gayte</a:t>
            </a:r>
          </a:p>
        </p:txBody>
      </p:sp>
    </p:spTree>
    <p:extLst>
      <p:ext uri="{BB962C8B-B14F-4D97-AF65-F5344CB8AC3E}">
        <p14:creationId xmlns:p14="http://schemas.microsoft.com/office/powerpoint/2010/main" val="3972446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DC201CCF-5659-408E-AECD-9D886DF1BBB9}"/>
              </a:ext>
            </a:extLst>
          </p:cNvPr>
          <p:cNvPicPr>
            <a:picLocks noChangeAspect="1"/>
          </p:cNvPicPr>
          <p:nvPr/>
        </p:nvPicPr>
        <p:blipFill>
          <a:blip r:embed="rId2"/>
          <a:stretch>
            <a:fillRect/>
          </a:stretch>
        </p:blipFill>
        <p:spPr>
          <a:xfrm>
            <a:off x="1069747" y="4230831"/>
            <a:ext cx="2778919" cy="2000250"/>
          </a:xfrm>
          <a:prstGeom prst="rect">
            <a:avLst/>
          </a:prstGeom>
        </p:spPr>
      </p:pic>
      <p:sp>
        <p:nvSpPr>
          <p:cNvPr id="3" name="Titre 2">
            <a:extLst>
              <a:ext uri="{FF2B5EF4-FFF2-40B4-BE49-F238E27FC236}">
                <a16:creationId xmlns:a16="http://schemas.microsoft.com/office/drawing/2014/main" id="{16A19F3A-4C18-44E4-BD2E-C1F64971B7EB}"/>
              </a:ext>
            </a:extLst>
          </p:cNvPr>
          <p:cNvSpPr>
            <a:spLocks noGrp="1"/>
          </p:cNvSpPr>
          <p:nvPr>
            <p:ph type="title"/>
          </p:nvPr>
        </p:nvSpPr>
        <p:spPr/>
        <p:txBody>
          <a:bodyPr/>
          <a:lstStyle/>
          <a:p>
            <a:r>
              <a:rPr lang="fr-FR" dirty="0">
                <a:solidFill>
                  <a:schemeClr val="bg1"/>
                </a:solidFill>
              </a:rPr>
              <a:t>Création d'une couche </a:t>
            </a:r>
            <a:r>
              <a:rPr lang="fr-FR" dirty="0" err="1">
                <a:solidFill>
                  <a:schemeClr val="bg1"/>
                </a:solidFill>
              </a:rPr>
              <a:t>wms</a:t>
            </a:r>
            <a:endParaRPr lang="fr-FR" dirty="0">
              <a:solidFill>
                <a:schemeClr val="bg1"/>
              </a:solidFill>
            </a:endParaRPr>
          </a:p>
        </p:txBody>
      </p:sp>
      <p:pic>
        <p:nvPicPr>
          <p:cNvPr id="5" name="Image 4">
            <a:extLst>
              <a:ext uri="{FF2B5EF4-FFF2-40B4-BE49-F238E27FC236}">
                <a16:creationId xmlns:a16="http://schemas.microsoft.com/office/drawing/2014/main" id="{9A71164D-8B86-4432-9E48-150AE0AF4D64}"/>
              </a:ext>
            </a:extLst>
          </p:cNvPr>
          <p:cNvPicPr>
            <a:picLocks noChangeAspect="1"/>
          </p:cNvPicPr>
          <p:nvPr/>
        </p:nvPicPr>
        <p:blipFill>
          <a:blip r:embed="rId3"/>
          <a:stretch>
            <a:fillRect/>
          </a:stretch>
        </p:blipFill>
        <p:spPr>
          <a:xfrm>
            <a:off x="251520" y="1585912"/>
            <a:ext cx="4622006" cy="1843088"/>
          </a:xfrm>
          <a:prstGeom prst="rect">
            <a:avLst/>
          </a:prstGeom>
          <a:ln>
            <a:solidFill>
              <a:schemeClr val="tx1"/>
            </a:solidFill>
          </a:ln>
        </p:spPr>
      </p:pic>
      <p:sp>
        <p:nvSpPr>
          <p:cNvPr id="8" name="ZoneTexte 7">
            <a:extLst>
              <a:ext uri="{FF2B5EF4-FFF2-40B4-BE49-F238E27FC236}">
                <a16:creationId xmlns:a16="http://schemas.microsoft.com/office/drawing/2014/main" id="{33025D34-209A-4ACC-B7E5-7A4F62A3013A}"/>
              </a:ext>
            </a:extLst>
          </p:cNvPr>
          <p:cNvSpPr txBox="1"/>
          <p:nvPr/>
        </p:nvSpPr>
        <p:spPr>
          <a:xfrm>
            <a:off x="3347864" y="1916832"/>
            <a:ext cx="356188" cy="461665"/>
          </a:xfrm>
          <a:prstGeom prst="rect">
            <a:avLst/>
          </a:prstGeom>
          <a:noFill/>
        </p:spPr>
        <p:txBody>
          <a:bodyPr wrap="none" rtlCol="0">
            <a:spAutoFit/>
          </a:bodyPr>
          <a:lstStyle/>
          <a:p>
            <a:r>
              <a:rPr lang="fr-FR" sz="2400" b="1" dirty="0">
                <a:solidFill>
                  <a:srgbClr val="FF0000"/>
                </a:solidFill>
              </a:rPr>
              <a:t>1</a:t>
            </a:r>
          </a:p>
        </p:txBody>
      </p:sp>
      <p:sp>
        <p:nvSpPr>
          <p:cNvPr id="10" name="ZoneTexte 9">
            <a:extLst>
              <a:ext uri="{FF2B5EF4-FFF2-40B4-BE49-F238E27FC236}">
                <a16:creationId xmlns:a16="http://schemas.microsoft.com/office/drawing/2014/main" id="{C056F122-44A9-40F0-A63C-FCA90FC7A098}"/>
              </a:ext>
            </a:extLst>
          </p:cNvPr>
          <p:cNvSpPr txBox="1"/>
          <p:nvPr/>
        </p:nvSpPr>
        <p:spPr>
          <a:xfrm>
            <a:off x="3520159" y="5270797"/>
            <a:ext cx="356188" cy="461665"/>
          </a:xfrm>
          <a:prstGeom prst="rect">
            <a:avLst/>
          </a:prstGeom>
          <a:noFill/>
        </p:spPr>
        <p:txBody>
          <a:bodyPr wrap="none" rtlCol="0">
            <a:spAutoFit/>
          </a:bodyPr>
          <a:lstStyle/>
          <a:p>
            <a:r>
              <a:rPr lang="fr-FR" sz="2400" b="1" dirty="0">
                <a:solidFill>
                  <a:srgbClr val="FF0000"/>
                </a:solidFill>
              </a:rPr>
              <a:t>3</a:t>
            </a:r>
          </a:p>
        </p:txBody>
      </p:sp>
      <p:pic>
        <p:nvPicPr>
          <p:cNvPr id="14" name="Image 13">
            <a:extLst>
              <a:ext uri="{FF2B5EF4-FFF2-40B4-BE49-F238E27FC236}">
                <a16:creationId xmlns:a16="http://schemas.microsoft.com/office/drawing/2014/main" id="{0017FE6E-75EC-4730-969E-3BF67D5AEB12}"/>
              </a:ext>
            </a:extLst>
          </p:cNvPr>
          <p:cNvPicPr>
            <a:picLocks noChangeAspect="1"/>
          </p:cNvPicPr>
          <p:nvPr/>
        </p:nvPicPr>
        <p:blipFill>
          <a:blip r:embed="rId4"/>
          <a:stretch>
            <a:fillRect/>
          </a:stretch>
        </p:blipFill>
        <p:spPr>
          <a:xfrm>
            <a:off x="4644008" y="1806384"/>
            <a:ext cx="4026536" cy="4464838"/>
          </a:xfrm>
          <a:prstGeom prst="rect">
            <a:avLst/>
          </a:prstGeom>
          <a:ln>
            <a:solidFill>
              <a:schemeClr val="tx1"/>
            </a:solidFill>
          </a:ln>
        </p:spPr>
      </p:pic>
      <p:sp>
        <p:nvSpPr>
          <p:cNvPr id="12" name="ZoneTexte 11">
            <a:extLst>
              <a:ext uri="{FF2B5EF4-FFF2-40B4-BE49-F238E27FC236}">
                <a16:creationId xmlns:a16="http://schemas.microsoft.com/office/drawing/2014/main" id="{AB705EAF-AA2C-4E2C-B0EE-5C66DB406D9E}"/>
              </a:ext>
            </a:extLst>
          </p:cNvPr>
          <p:cNvSpPr txBox="1"/>
          <p:nvPr/>
        </p:nvSpPr>
        <p:spPr>
          <a:xfrm>
            <a:off x="6948264" y="2502290"/>
            <a:ext cx="356188" cy="461665"/>
          </a:xfrm>
          <a:prstGeom prst="rect">
            <a:avLst/>
          </a:prstGeom>
          <a:noFill/>
        </p:spPr>
        <p:txBody>
          <a:bodyPr wrap="square" rtlCol="0">
            <a:spAutoFit/>
          </a:bodyPr>
          <a:lstStyle/>
          <a:p>
            <a:r>
              <a:rPr lang="fr-FR" sz="2400" b="1" dirty="0">
                <a:solidFill>
                  <a:srgbClr val="FF0000"/>
                </a:solidFill>
              </a:rPr>
              <a:t>2</a:t>
            </a:r>
          </a:p>
        </p:txBody>
      </p:sp>
    </p:spTree>
    <p:extLst>
      <p:ext uri="{BB962C8B-B14F-4D97-AF65-F5344CB8AC3E}">
        <p14:creationId xmlns:p14="http://schemas.microsoft.com/office/powerpoint/2010/main" val="4214548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9808B72B-E090-4FA6-A96A-189AF536D469}"/>
              </a:ext>
            </a:extLst>
          </p:cNvPr>
          <p:cNvSpPr>
            <a:spLocks noGrp="1"/>
          </p:cNvSpPr>
          <p:nvPr>
            <p:ph type="body" sz="quarter" idx="10"/>
          </p:nvPr>
        </p:nvSpPr>
        <p:spPr/>
        <p:txBody>
          <a:bodyPr/>
          <a:lstStyle/>
          <a:p>
            <a:r>
              <a:rPr lang="fr-FR" dirty="0"/>
              <a:t>A partir d'une connexion publique</a:t>
            </a:r>
          </a:p>
        </p:txBody>
      </p:sp>
      <p:sp>
        <p:nvSpPr>
          <p:cNvPr id="3" name="Titre 2">
            <a:extLst>
              <a:ext uri="{FF2B5EF4-FFF2-40B4-BE49-F238E27FC236}">
                <a16:creationId xmlns:a16="http://schemas.microsoft.com/office/drawing/2014/main" id="{5CD960E5-2553-4A1E-8FD6-91524CBFCCE3}"/>
              </a:ext>
            </a:extLst>
          </p:cNvPr>
          <p:cNvSpPr>
            <a:spLocks noGrp="1"/>
          </p:cNvSpPr>
          <p:nvPr>
            <p:ph type="title"/>
          </p:nvPr>
        </p:nvSpPr>
        <p:spPr/>
        <p:txBody>
          <a:bodyPr/>
          <a:lstStyle/>
          <a:p>
            <a:r>
              <a:rPr lang="fr-FR" dirty="0"/>
              <a:t>Publication d'un calque WMS</a:t>
            </a:r>
          </a:p>
        </p:txBody>
      </p:sp>
      <p:pic>
        <p:nvPicPr>
          <p:cNvPr id="5" name="Image 4">
            <a:extLst>
              <a:ext uri="{FF2B5EF4-FFF2-40B4-BE49-F238E27FC236}">
                <a16:creationId xmlns:a16="http://schemas.microsoft.com/office/drawing/2014/main" id="{EC1EFE42-AFA6-4C54-B23B-B18D2D12495F}"/>
              </a:ext>
            </a:extLst>
          </p:cNvPr>
          <p:cNvPicPr>
            <a:picLocks noChangeAspect="1"/>
          </p:cNvPicPr>
          <p:nvPr/>
        </p:nvPicPr>
        <p:blipFill>
          <a:blip r:embed="rId2"/>
          <a:stretch>
            <a:fillRect/>
          </a:stretch>
        </p:blipFill>
        <p:spPr>
          <a:xfrm>
            <a:off x="282553" y="1907199"/>
            <a:ext cx="4164806" cy="2078831"/>
          </a:xfrm>
          <a:prstGeom prst="rect">
            <a:avLst/>
          </a:prstGeom>
        </p:spPr>
      </p:pic>
      <p:sp>
        <p:nvSpPr>
          <p:cNvPr id="6" name="ZoneTexte 5">
            <a:extLst>
              <a:ext uri="{FF2B5EF4-FFF2-40B4-BE49-F238E27FC236}">
                <a16:creationId xmlns:a16="http://schemas.microsoft.com/office/drawing/2014/main" id="{BBB2444B-69F1-489C-811E-EF34A52627E8}"/>
              </a:ext>
            </a:extLst>
          </p:cNvPr>
          <p:cNvSpPr txBox="1"/>
          <p:nvPr/>
        </p:nvSpPr>
        <p:spPr>
          <a:xfrm>
            <a:off x="728226" y="4584565"/>
            <a:ext cx="1734021" cy="646331"/>
          </a:xfrm>
          <a:prstGeom prst="rect">
            <a:avLst/>
          </a:prstGeom>
          <a:noFill/>
        </p:spPr>
        <p:txBody>
          <a:bodyPr wrap="square" rtlCol="0">
            <a:spAutoFit/>
          </a:bodyPr>
          <a:lstStyle/>
          <a:p>
            <a:r>
              <a:rPr lang="fr-FR" sz="1200" dirty="0">
                <a:solidFill>
                  <a:schemeClr val="accent3"/>
                </a:solidFill>
              </a:rPr>
              <a:t>Couches WMS/WFS appartenant à un flux spécifique</a:t>
            </a:r>
          </a:p>
        </p:txBody>
      </p:sp>
      <p:cxnSp>
        <p:nvCxnSpPr>
          <p:cNvPr id="7" name="Connecteur droit avec flèche 6">
            <a:extLst>
              <a:ext uri="{FF2B5EF4-FFF2-40B4-BE49-F238E27FC236}">
                <a16:creationId xmlns:a16="http://schemas.microsoft.com/office/drawing/2014/main" id="{584B5364-FEA8-4562-ABBC-D98DF7E13258}"/>
              </a:ext>
            </a:extLst>
          </p:cNvPr>
          <p:cNvCxnSpPr>
            <a:cxnSpLocks/>
          </p:cNvCxnSpPr>
          <p:nvPr/>
        </p:nvCxnSpPr>
        <p:spPr>
          <a:xfrm flipV="1">
            <a:off x="1101845" y="3672500"/>
            <a:ext cx="169220" cy="770416"/>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5" name="Rectangle 14">
            <a:extLst>
              <a:ext uri="{FF2B5EF4-FFF2-40B4-BE49-F238E27FC236}">
                <a16:creationId xmlns:a16="http://schemas.microsoft.com/office/drawing/2014/main" id="{00CD9F9C-9705-4886-A469-3176484AF1A3}"/>
              </a:ext>
            </a:extLst>
          </p:cNvPr>
          <p:cNvSpPr/>
          <p:nvPr/>
        </p:nvSpPr>
        <p:spPr>
          <a:xfrm>
            <a:off x="1060374" y="2317964"/>
            <a:ext cx="1290610" cy="2692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Connecteur droit avec flèche 15">
            <a:extLst>
              <a:ext uri="{FF2B5EF4-FFF2-40B4-BE49-F238E27FC236}">
                <a16:creationId xmlns:a16="http://schemas.microsoft.com/office/drawing/2014/main" id="{740ADDDD-493D-4624-81F1-77AA006BABBD}"/>
              </a:ext>
            </a:extLst>
          </p:cNvPr>
          <p:cNvCxnSpPr>
            <a:cxnSpLocks/>
          </p:cNvCxnSpPr>
          <p:nvPr/>
        </p:nvCxnSpPr>
        <p:spPr>
          <a:xfrm flipH="1">
            <a:off x="2220940" y="1993532"/>
            <a:ext cx="563462" cy="737061"/>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8" name="ZoneTexte 17">
            <a:extLst>
              <a:ext uri="{FF2B5EF4-FFF2-40B4-BE49-F238E27FC236}">
                <a16:creationId xmlns:a16="http://schemas.microsoft.com/office/drawing/2014/main" id="{DA27BC5F-F79D-4702-B389-9DCA54885030}"/>
              </a:ext>
            </a:extLst>
          </p:cNvPr>
          <p:cNvSpPr txBox="1"/>
          <p:nvPr/>
        </p:nvSpPr>
        <p:spPr>
          <a:xfrm>
            <a:off x="2685202" y="1624496"/>
            <a:ext cx="2096375" cy="1200329"/>
          </a:xfrm>
          <a:prstGeom prst="rect">
            <a:avLst/>
          </a:prstGeom>
          <a:noFill/>
        </p:spPr>
        <p:txBody>
          <a:bodyPr wrap="square" rtlCol="0">
            <a:spAutoFit/>
          </a:bodyPr>
          <a:lstStyle/>
          <a:p>
            <a:r>
              <a:rPr lang="fr-FR" sz="1200" dirty="0">
                <a:solidFill>
                  <a:schemeClr val="accent3"/>
                </a:solidFill>
              </a:rPr>
              <a:t>Non. Les rôles groupes et les </a:t>
            </a:r>
            <a:r>
              <a:rPr lang="fr-FR" sz="1200" dirty="0" err="1">
                <a:solidFill>
                  <a:schemeClr val="accent3"/>
                </a:solidFill>
              </a:rPr>
              <a:t>layers</a:t>
            </a:r>
            <a:r>
              <a:rPr lang="fr-FR" sz="1200" dirty="0">
                <a:solidFill>
                  <a:schemeClr val="accent3"/>
                </a:solidFill>
              </a:rPr>
              <a:t> ne sont pas visibles dans les connexions publiques.</a:t>
            </a:r>
          </a:p>
          <a:p>
            <a:r>
              <a:rPr lang="fr-FR" sz="1200" dirty="0">
                <a:solidFill>
                  <a:schemeClr val="accent3"/>
                </a:solidFill>
              </a:rPr>
              <a:t>Conserver uniquement "Publications"</a:t>
            </a:r>
          </a:p>
        </p:txBody>
      </p:sp>
      <p:cxnSp>
        <p:nvCxnSpPr>
          <p:cNvPr id="20" name="Connecteur droit avec flèche 19">
            <a:extLst>
              <a:ext uri="{FF2B5EF4-FFF2-40B4-BE49-F238E27FC236}">
                <a16:creationId xmlns:a16="http://schemas.microsoft.com/office/drawing/2014/main" id="{6E81BC4D-5CF7-46F2-9311-6D0B722F7766}"/>
              </a:ext>
            </a:extLst>
          </p:cNvPr>
          <p:cNvCxnSpPr>
            <a:cxnSpLocks/>
          </p:cNvCxnSpPr>
          <p:nvPr/>
        </p:nvCxnSpPr>
        <p:spPr>
          <a:xfrm flipH="1">
            <a:off x="2123728" y="2060848"/>
            <a:ext cx="660674" cy="885766"/>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pic>
        <p:nvPicPr>
          <p:cNvPr id="23" name="Image 22">
            <a:extLst>
              <a:ext uri="{FF2B5EF4-FFF2-40B4-BE49-F238E27FC236}">
                <a16:creationId xmlns:a16="http://schemas.microsoft.com/office/drawing/2014/main" id="{6F8AD457-F3F4-43F0-AA2E-68A123D61AC5}"/>
              </a:ext>
            </a:extLst>
          </p:cNvPr>
          <p:cNvPicPr>
            <a:picLocks noChangeAspect="1"/>
          </p:cNvPicPr>
          <p:nvPr/>
        </p:nvPicPr>
        <p:blipFill>
          <a:blip r:embed="rId3"/>
          <a:stretch>
            <a:fillRect/>
          </a:stretch>
        </p:blipFill>
        <p:spPr>
          <a:xfrm>
            <a:off x="5276221" y="2452600"/>
            <a:ext cx="3449838" cy="3825364"/>
          </a:xfrm>
          <a:prstGeom prst="rect">
            <a:avLst/>
          </a:prstGeom>
        </p:spPr>
      </p:pic>
      <p:sp>
        <p:nvSpPr>
          <p:cNvPr id="27" name="Rectangle 26">
            <a:extLst>
              <a:ext uri="{FF2B5EF4-FFF2-40B4-BE49-F238E27FC236}">
                <a16:creationId xmlns:a16="http://schemas.microsoft.com/office/drawing/2014/main" id="{2BCDD2B5-ED1D-4E62-B085-96069990E451}"/>
              </a:ext>
            </a:extLst>
          </p:cNvPr>
          <p:cNvSpPr/>
          <p:nvPr/>
        </p:nvSpPr>
        <p:spPr>
          <a:xfrm>
            <a:off x="5775756" y="2636912"/>
            <a:ext cx="1460540" cy="237623"/>
          </a:xfrm>
          <a:prstGeom prst="rect">
            <a:avLst/>
          </a:prstGeom>
          <a:noFill/>
          <a:ln>
            <a:solidFill>
              <a:srgbClr val="E730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88779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9808B72B-E090-4FA6-A96A-189AF536D469}"/>
              </a:ext>
            </a:extLst>
          </p:cNvPr>
          <p:cNvSpPr>
            <a:spLocks noGrp="1"/>
          </p:cNvSpPr>
          <p:nvPr>
            <p:ph type="body" sz="quarter" idx="10"/>
          </p:nvPr>
        </p:nvSpPr>
        <p:spPr>
          <a:xfrm>
            <a:off x="719137" y="1124744"/>
            <a:ext cx="7705725" cy="5075237"/>
          </a:xfrm>
        </p:spPr>
        <p:txBody>
          <a:bodyPr/>
          <a:lstStyle/>
          <a:p>
            <a:r>
              <a:rPr lang="fr-FR" dirty="0"/>
              <a:t>par Jeu de données</a:t>
            </a:r>
          </a:p>
          <a:p>
            <a:endParaRPr lang="fr-FR" dirty="0"/>
          </a:p>
          <a:p>
            <a:endParaRPr lang="fr-FR" dirty="0"/>
          </a:p>
          <a:p>
            <a:endParaRPr lang="fr-FR" dirty="0"/>
          </a:p>
          <a:p>
            <a:endParaRPr lang="fr-FR" dirty="0"/>
          </a:p>
          <a:p>
            <a:endParaRPr lang="fr-FR" dirty="0"/>
          </a:p>
          <a:p>
            <a:endParaRPr lang="fr-FR" dirty="0"/>
          </a:p>
          <a:p>
            <a:r>
              <a:rPr lang="fr-FR" dirty="0"/>
              <a:t>par thème</a:t>
            </a:r>
          </a:p>
        </p:txBody>
      </p:sp>
      <p:sp>
        <p:nvSpPr>
          <p:cNvPr id="3" name="Titre 2">
            <a:extLst>
              <a:ext uri="{FF2B5EF4-FFF2-40B4-BE49-F238E27FC236}">
                <a16:creationId xmlns:a16="http://schemas.microsoft.com/office/drawing/2014/main" id="{5CD960E5-2553-4A1E-8FD6-91524CBFCCE3}"/>
              </a:ext>
            </a:extLst>
          </p:cNvPr>
          <p:cNvSpPr>
            <a:spLocks noGrp="1"/>
          </p:cNvSpPr>
          <p:nvPr>
            <p:ph type="title"/>
          </p:nvPr>
        </p:nvSpPr>
        <p:spPr/>
        <p:txBody>
          <a:bodyPr/>
          <a:lstStyle/>
          <a:p>
            <a:r>
              <a:rPr lang="fr-FR" dirty="0"/>
              <a:t>Navigation</a:t>
            </a:r>
          </a:p>
        </p:txBody>
      </p:sp>
      <p:pic>
        <p:nvPicPr>
          <p:cNvPr id="5" name="Image 4">
            <a:extLst>
              <a:ext uri="{FF2B5EF4-FFF2-40B4-BE49-F238E27FC236}">
                <a16:creationId xmlns:a16="http://schemas.microsoft.com/office/drawing/2014/main" id="{195233E0-D2CE-478E-BDFA-63E6E8C37C7D}"/>
              </a:ext>
            </a:extLst>
          </p:cNvPr>
          <p:cNvPicPr>
            <a:picLocks noChangeAspect="1"/>
          </p:cNvPicPr>
          <p:nvPr/>
        </p:nvPicPr>
        <p:blipFill>
          <a:blip r:embed="rId2"/>
          <a:stretch>
            <a:fillRect/>
          </a:stretch>
        </p:blipFill>
        <p:spPr>
          <a:xfrm>
            <a:off x="2843808" y="1484784"/>
            <a:ext cx="5364956" cy="2393156"/>
          </a:xfrm>
          <a:prstGeom prst="rect">
            <a:avLst/>
          </a:prstGeom>
        </p:spPr>
      </p:pic>
      <p:pic>
        <p:nvPicPr>
          <p:cNvPr id="7" name="Image 6">
            <a:extLst>
              <a:ext uri="{FF2B5EF4-FFF2-40B4-BE49-F238E27FC236}">
                <a16:creationId xmlns:a16="http://schemas.microsoft.com/office/drawing/2014/main" id="{2988C836-317F-4E83-A574-FF1CCB7A50CC}"/>
              </a:ext>
            </a:extLst>
          </p:cNvPr>
          <p:cNvPicPr>
            <a:picLocks noChangeAspect="1"/>
          </p:cNvPicPr>
          <p:nvPr/>
        </p:nvPicPr>
        <p:blipFill>
          <a:blip r:embed="rId3"/>
          <a:stretch>
            <a:fillRect/>
          </a:stretch>
        </p:blipFill>
        <p:spPr>
          <a:xfrm>
            <a:off x="2862915" y="4149080"/>
            <a:ext cx="5364956" cy="2393156"/>
          </a:xfrm>
          <a:prstGeom prst="rect">
            <a:avLst/>
          </a:prstGeom>
        </p:spPr>
      </p:pic>
      <p:sp>
        <p:nvSpPr>
          <p:cNvPr id="8" name="ZoneTexte 7">
            <a:extLst>
              <a:ext uri="{FF2B5EF4-FFF2-40B4-BE49-F238E27FC236}">
                <a16:creationId xmlns:a16="http://schemas.microsoft.com/office/drawing/2014/main" id="{8C586047-F804-4D86-9324-7BFDFE4D3149}"/>
              </a:ext>
            </a:extLst>
          </p:cNvPr>
          <p:cNvSpPr txBox="1"/>
          <p:nvPr/>
        </p:nvSpPr>
        <p:spPr>
          <a:xfrm>
            <a:off x="5148064" y="4555227"/>
            <a:ext cx="3447302" cy="1815882"/>
          </a:xfrm>
          <a:prstGeom prst="rect">
            <a:avLst/>
          </a:prstGeom>
          <a:solidFill>
            <a:schemeClr val="bg1"/>
          </a:solidFill>
          <a:ln>
            <a:solidFill>
              <a:schemeClr val="tx1"/>
            </a:solidFill>
          </a:ln>
        </p:spPr>
        <p:txBody>
          <a:bodyPr wrap="square" rtlCol="0">
            <a:spAutoFit/>
          </a:bodyPr>
          <a:lstStyle/>
          <a:p>
            <a:r>
              <a:rPr lang="fr-FR" sz="1600" dirty="0"/>
              <a:t>Alternative :</a:t>
            </a:r>
          </a:p>
          <a:p>
            <a:r>
              <a:rPr lang="fr-FR" sz="1600" dirty="0"/>
              <a:t>Représentation tabulaire classique</a:t>
            </a:r>
          </a:p>
          <a:p>
            <a:endParaRPr lang="fr-FR" sz="1600" dirty="0"/>
          </a:p>
          <a:p>
            <a:endParaRPr lang="fr-FR" sz="1600" dirty="0"/>
          </a:p>
          <a:p>
            <a:endParaRPr lang="fr-FR" sz="1600" dirty="0"/>
          </a:p>
          <a:p>
            <a:endParaRPr lang="fr-FR" sz="1600" dirty="0"/>
          </a:p>
          <a:p>
            <a:endParaRPr lang="fr-FR" sz="1600" dirty="0"/>
          </a:p>
        </p:txBody>
      </p:sp>
    </p:spTree>
    <p:extLst>
      <p:ext uri="{BB962C8B-B14F-4D97-AF65-F5344CB8AC3E}">
        <p14:creationId xmlns:p14="http://schemas.microsoft.com/office/powerpoint/2010/main" val="40872620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9808B72B-E090-4FA6-A96A-189AF536D469}"/>
              </a:ext>
            </a:extLst>
          </p:cNvPr>
          <p:cNvSpPr>
            <a:spLocks noGrp="1"/>
          </p:cNvSpPr>
          <p:nvPr>
            <p:ph type="body" sz="quarter" idx="10"/>
          </p:nvPr>
        </p:nvSpPr>
        <p:spPr>
          <a:xfrm>
            <a:off x="719137" y="1124744"/>
            <a:ext cx="7705725" cy="5075237"/>
          </a:xfrm>
        </p:spPr>
        <p:txBody>
          <a:bodyPr/>
          <a:lstStyle/>
          <a:p>
            <a:r>
              <a:rPr lang="fr-FR" dirty="0"/>
              <a:t>Gestion des couches</a:t>
            </a:r>
          </a:p>
          <a:p>
            <a:pPr lvl="1"/>
            <a:r>
              <a:rPr lang="fr-FR" dirty="0"/>
              <a:t>Jeux de données -&gt; arborescence des </a:t>
            </a:r>
            <a:r>
              <a:rPr lang="fr-FR" dirty="0" err="1"/>
              <a:t>datasources</a:t>
            </a:r>
            <a:endParaRPr lang="fr-FR" dirty="0"/>
          </a:p>
          <a:p>
            <a:pPr lvl="1"/>
            <a:r>
              <a:rPr lang="fr-FR" dirty="0"/>
              <a:t>Couches -&gt; représentation tabulaire</a:t>
            </a:r>
          </a:p>
          <a:p>
            <a:r>
              <a:rPr lang="fr-FR" dirty="0"/>
              <a:t>Publication</a:t>
            </a:r>
          </a:p>
          <a:p>
            <a:pPr lvl="1"/>
            <a:r>
              <a:rPr lang="fr-FR" dirty="0"/>
              <a:t>Flux WMS -&gt; représentation tabulaire des flux publiés</a:t>
            </a:r>
          </a:p>
          <a:p>
            <a:pPr lvl="1"/>
            <a:r>
              <a:rPr lang="fr-FR" dirty="0"/>
              <a:t>Flux WFS -&gt; représentation tabulaire des flux publiés</a:t>
            </a:r>
          </a:p>
          <a:p>
            <a:pPr lvl="1"/>
            <a:r>
              <a:rPr lang="fr-FR" dirty="0"/>
              <a:t>Calques WMS (?)</a:t>
            </a:r>
          </a:p>
          <a:p>
            <a:pPr lvl="1"/>
            <a:r>
              <a:rPr lang="fr-FR" dirty="0"/>
              <a:t>Calques WFS (?)</a:t>
            </a:r>
          </a:p>
          <a:p>
            <a:r>
              <a:rPr lang="fr-FR" dirty="0"/>
              <a:t>Carte</a:t>
            </a:r>
          </a:p>
          <a:p>
            <a:pPr lvl="1"/>
            <a:r>
              <a:rPr lang="fr-FR" dirty="0"/>
              <a:t>Cartes partagées -&gt; représentation tabulaire. Contenu (couches et symbologies), droits et structure.</a:t>
            </a:r>
          </a:p>
          <a:p>
            <a:pPr lvl="1"/>
            <a:r>
              <a:rPr lang="fr-FR" dirty="0"/>
              <a:t>Cartes personnelles -&gt; représentation tabulaire. (ajout impossible). Actions possibles : rendre publique, supprimer.</a:t>
            </a:r>
          </a:p>
          <a:p>
            <a:endParaRPr lang="fr-FR" dirty="0"/>
          </a:p>
          <a:p>
            <a:endParaRPr lang="fr-FR" dirty="0"/>
          </a:p>
          <a:p>
            <a:endParaRPr lang="fr-FR" dirty="0"/>
          </a:p>
          <a:p>
            <a:r>
              <a:rPr lang="fr-FR" dirty="0"/>
              <a:t>par thème</a:t>
            </a:r>
          </a:p>
        </p:txBody>
      </p:sp>
      <p:sp>
        <p:nvSpPr>
          <p:cNvPr id="3" name="Titre 2">
            <a:extLst>
              <a:ext uri="{FF2B5EF4-FFF2-40B4-BE49-F238E27FC236}">
                <a16:creationId xmlns:a16="http://schemas.microsoft.com/office/drawing/2014/main" id="{5CD960E5-2553-4A1E-8FD6-91524CBFCCE3}"/>
              </a:ext>
            </a:extLst>
          </p:cNvPr>
          <p:cNvSpPr>
            <a:spLocks noGrp="1"/>
          </p:cNvSpPr>
          <p:nvPr>
            <p:ph type="title"/>
          </p:nvPr>
        </p:nvSpPr>
        <p:spPr/>
        <p:txBody>
          <a:bodyPr/>
          <a:lstStyle/>
          <a:p>
            <a:r>
              <a:rPr lang="fr-FR" dirty="0"/>
              <a:t>Navigation : modes disponibles</a:t>
            </a:r>
          </a:p>
        </p:txBody>
      </p:sp>
      <p:sp>
        <p:nvSpPr>
          <p:cNvPr id="4" name="ZoneTexte 3">
            <a:extLst>
              <a:ext uri="{FF2B5EF4-FFF2-40B4-BE49-F238E27FC236}">
                <a16:creationId xmlns:a16="http://schemas.microsoft.com/office/drawing/2014/main" id="{BE974281-77AF-4DCC-A908-63DE8F2A6FC7}"/>
              </a:ext>
            </a:extLst>
          </p:cNvPr>
          <p:cNvSpPr txBox="1"/>
          <p:nvPr/>
        </p:nvSpPr>
        <p:spPr>
          <a:xfrm>
            <a:off x="4553541" y="3662362"/>
            <a:ext cx="3744416" cy="600164"/>
          </a:xfrm>
          <a:prstGeom prst="rect">
            <a:avLst/>
          </a:prstGeom>
          <a:noFill/>
        </p:spPr>
        <p:txBody>
          <a:bodyPr wrap="square" rtlCol="0">
            <a:spAutoFit/>
          </a:bodyPr>
          <a:lstStyle/>
          <a:p>
            <a:r>
              <a:rPr lang="fr-FR" sz="1100" dirty="0">
                <a:solidFill>
                  <a:srgbClr val="FF0000"/>
                </a:solidFill>
              </a:rPr>
              <a:t>Faut-il un mode spécifique pour visualiser les calques WMS ou les gère-t-on à partir du mode Flux WMS ? La première solution me semble préférable.</a:t>
            </a:r>
          </a:p>
        </p:txBody>
      </p:sp>
      <p:cxnSp>
        <p:nvCxnSpPr>
          <p:cNvPr id="5" name="Connecteur droit avec flèche 4">
            <a:extLst>
              <a:ext uri="{FF2B5EF4-FFF2-40B4-BE49-F238E27FC236}">
                <a16:creationId xmlns:a16="http://schemas.microsoft.com/office/drawing/2014/main" id="{881AA8A4-EB96-4296-AD0E-96B78922B5CF}"/>
              </a:ext>
            </a:extLst>
          </p:cNvPr>
          <p:cNvCxnSpPr>
            <a:cxnSpLocks/>
            <a:stCxn id="4" idx="1"/>
          </p:cNvCxnSpPr>
          <p:nvPr/>
        </p:nvCxnSpPr>
        <p:spPr>
          <a:xfrm flipH="1" flipV="1">
            <a:off x="3851920" y="3789040"/>
            <a:ext cx="701621" cy="173404"/>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27585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5B01BF-5949-4B33-A4EC-F960CFD1C549}"/>
              </a:ext>
            </a:extLst>
          </p:cNvPr>
          <p:cNvSpPr>
            <a:spLocks noGrp="1"/>
          </p:cNvSpPr>
          <p:nvPr>
            <p:ph type="title"/>
          </p:nvPr>
        </p:nvSpPr>
        <p:spPr/>
        <p:txBody>
          <a:bodyPr/>
          <a:lstStyle/>
          <a:p>
            <a:r>
              <a:rPr lang="fr-FR" dirty="0"/>
              <a:t>Définitions</a:t>
            </a:r>
          </a:p>
        </p:txBody>
      </p:sp>
    </p:spTree>
    <p:extLst>
      <p:ext uri="{BB962C8B-B14F-4D97-AF65-F5344CB8AC3E}">
        <p14:creationId xmlns:p14="http://schemas.microsoft.com/office/powerpoint/2010/main" val="22866956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BF015531-77BF-4C2B-9404-8B5499D18B2A}"/>
              </a:ext>
            </a:extLst>
          </p:cNvPr>
          <p:cNvSpPr>
            <a:spLocks noGrp="1"/>
          </p:cNvSpPr>
          <p:nvPr>
            <p:ph type="body" sz="quarter" idx="10"/>
          </p:nvPr>
        </p:nvSpPr>
        <p:spPr/>
        <p:txBody>
          <a:bodyPr/>
          <a:lstStyle/>
          <a:p>
            <a:r>
              <a:rPr lang="fr-FR" dirty="0"/>
              <a:t>Layer (couche) :</a:t>
            </a:r>
          </a:p>
          <a:p>
            <a:r>
              <a:rPr lang="fr-FR" dirty="0"/>
              <a:t>	Composant d'une carte </a:t>
            </a:r>
            <a:r>
              <a:rPr lang="fr-FR" dirty="0" err="1"/>
              <a:t>vMap</a:t>
            </a:r>
            <a:endParaRPr lang="fr-FR" dirty="0"/>
          </a:p>
          <a:p>
            <a:r>
              <a:rPr lang="fr-FR" dirty="0"/>
              <a:t>	est associée à une source de données</a:t>
            </a:r>
          </a:p>
          <a:p>
            <a:r>
              <a:rPr lang="fr-FR" dirty="0"/>
              <a:t>	Les types de couches :</a:t>
            </a:r>
          </a:p>
          <a:p>
            <a:r>
              <a:rPr lang="fr-FR" dirty="0"/>
              <a:t>		</a:t>
            </a:r>
            <a:r>
              <a:rPr lang="fr-FR" dirty="0" err="1"/>
              <a:t>vmap</a:t>
            </a:r>
            <a:r>
              <a:rPr lang="fr-FR" dirty="0"/>
              <a:t> (</a:t>
            </a:r>
            <a:r>
              <a:rPr lang="fr-FR" dirty="0" err="1"/>
              <a:t>wms</a:t>
            </a:r>
            <a:r>
              <a:rPr lang="fr-FR" dirty="0"/>
              <a:t> interne) - Formulaire + Symbologie éditable</a:t>
            </a:r>
          </a:p>
          <a:p>
            <a:r>
              <a:rPr lang="fr-FR" dirty="0"/>
              <a:t>		</a:t>
            </a:r>
            <a:r>
              <a:rPr lang="fr-FR" dirty="0" err="1"/>
              <a:t>wms</a:t>
            </a:r>
            <a:r>
              <a:rPr lang="fr-FR" dirty="0"/>
              <a:t> (</a:t>
            </a:r>
            <a:r>
              <a:rPr lang="fr-FR" dirty="0" err="1"/>
              <a:t>wms</a:t>
            </a:r>
            <a:r>
              <a:rPr lang="fr-FR" dirty="0"/>
              <a:t> externe)</a:t>
            </a:r>
          </a:p>
          <a:p>
            <a:r>
              <a:rPr lang="fr-FR" dirty="0"/>
              <a:t>		</a:t>
            </a:r>
            <a:r>
              <a:rPr lang="fr-FR" dirty="0" err="1"/>
              <a:t>xyz</a:t>
            </a:r>
            <a:endParaRPr lang="fr-FR" dirty="0"/>
          </a:p>
          <a:p>
            <a:r>
              <a:rPr lang="fr-FR" dirty="0"/>
              <a:t>		</a:t>
            </a:r>
            <a:r>
              <a:rPr lang="fr-FR" dirty="0" err="1"/>
              <a:t>wfs</a:t>
            </a:r>
            <a:r>
              <a:rPr lang="fr-FR" dirty="0"/>
              <a:t> (?)</a:t>
            </a:r>
          </a:p>
          <a:p>
            <a:r>
              <a:rPr lang="fr-FR" dirty="0"/>
              <a:t>		</a:t>
            </a:r>
            <a:r>
              <a:rPr lang="fr-FR" dirty="0" err="1"/>
              <a:t>wmts</a:t>
            </a:r>
            <a:endParaRPr lang="fr-FR" dirty="0"/>
          </a:p>
          <a:p>
            <a:r>
              <a:rPr lang="fr-FR" dirty="0"/>
              <a:t>		bing </a:t>
            </a:r>
            <a:r>
              <a:rPr lang="fr-FR" dirty="0" err="1"/>
              <a:t>maps</a:t>
            </a:r>
            <a:r>
              <a:rPr lang="fr-FR" dirty="0"/>
              <a:t> (?)</a:t>
            </a:r>
          </a:p>
          <a:p>
            <a:r>
              <a:rPr lang="fr-FR" dirty="0"/>
              <a:t>		fichier local (</a:t>
            </a:r>
            <a:r>
              <a:rPr lang="fr-FR" b="0" i="1" dirty="0">
                <a:solidFill>
                  <a:srgbClr val="333333"/>
                </a:solidFill>
                <a:effectLst/>
                <a:latin typeface="arial" panose="020B0604020202020204" pitchFamily="34" charset="0"/>
              </a:rPr>
              <a:t>GPX, </a:t>
            </a:r>
            <a:r>
              <a:rPr lang="fr-FR" b="0" i="1" dirty="0" err="1">
                <a:solidFill>
                  <a:srgbClr val="333333"/>
                </a:solidFill>
                <a:effectLst/>
                <a:latin typeface="arial" panose="020B0604020202020204" pitchFamily="34" charset="0"/>
              </a:rPr>
              <a:t>GeoJSON</a:t>
            </a:r>
            <a:r>
              <a:rPr lang="fr-FR" b="0" i="1" dirty="0">
                <a:solidFill>
                  <a:srgbClr val="333333"/>
                </a:solidFill>
                <a:effectLst/>
                <a:latin typeface="arial" panose="020B0604020202020204" pitchFamily="34" charset="0"/>
              </a:rPr>
              <a:t>, IGC, KML, </a:t>
            </a:r>
            <a:r>
              <a:rPr lang="fr-FR" b="0" i="1" dirty="0" err="1">
                <a:solidFill>
                  <a:srgbClr val="333333"/>
                </a:solidFill>
                <a:effectLst/>
                <a:latin typeface="arial" panose="020B0604020202020204" pitchFamily="34" charset="0"/>
              </a:rPr>
              <a:t>TopoJSON</a:t>
            </a:r>
            <a:r>
              <a:rPr lang="fr-FR" dirty="0"/>
              <a:t>)</a:t>
            </a:r>
          </a:p>
          <a:p>
            <a:endParaRPr lang="fr-FR" dirty="0"/>
          </a:p>
          <a:p>
            <a:r>
              <a:rPr lang="fr-FR" dirty="0"/>
              <a:t>Une couche </a:t>
            </a:r>
            <a:r>
              <a:rPr lang="fr-FR" dirty="0" err="1"/>
              <a:t>vmap</a:t>
            </a:r>
            <a:r>
              <a:rPr lang="fr-FR" dirty="0"/>
              <a:t> est une couche </a:t>
            </a:r>
            <a:r>
              <a:rPr lang="fr-FR" dirty="0" err="1"/>
              <a:t>wms</a:t>
            </a:r>
            <a:r>
              <a:rPr lang="fr-FR" dirty="0"/>
              <a:t> dont la symbologie et les données sont éditables (en fonction des droits). L'accès dépend des droits sur la source de données. Définie via une connexion privée ou public et une source de données </a:t>
            </a:r>
            <a:r>
              <a:rPr lang="fr-FR" dirty="0" err="1"/>
              <a:t>Postgis</a:t>
            </a:r>
            <a:r>
              <a:rPr lang="fr-FR" dirty="0"/>
              <a:t> ou fichier (? !)</a:t>
            </a:r>
          </a:p>
        </p:txBody>
      </p:sp>
      <p:sp>
        <p:nvSpPr>
          <p:cNvPr id="3" name="Titre 2">
            <a:extLst>
              <a:ext uri="{FF2B5EF4-FFF2-40B4-BE49-F238E27FC236}">
                <a16:creationId xmlns:a16="http://schemas.microsoft.com/office/drawing/2014/main" id="{170E49F3-51F3-42ED-8085-2B7A045EA90B}"/>
              </a:ext>
            </a:extLst>
          </p:cNvPr>
          <p:cNvSpPr>
            <a:spLocks noGrp="1"/>
          </p:cNvSpPr>
          <p:nvPr>
            <p:ph type="title"/>
          </p:nvPr>
        </p:nvSpPr>
        <p:spPr/>
        <p:txBody>
          <a:bodyPr/>
          <a:lstStyle/>
          <a:p>
            <a:endParaRPr lang="fr-FR"/>
          </a:p>
        </p:txBody>
      </p:sp>
      <p:sp>
        <p:nvSpPr>
          <p:cNvPr id="4" name="ZoneTexte 3">
            <a:extLst>
              <a:ext uri="{FF2B5EF4-FFF2-40B4-BE49-F238E27FC236}">
                <a16:creationId xmlns:a16="http://schemas.microsoft.com/office/drawing/2014/main" id="{867FEF53-42A3-4761-B0ED-E1C0504CA6BD}"/>
              </a:ext>
            </a:extLst>
          </p:cNvPr>
          <p:cNvSpPr txBox="1"/>
          <p:nvPr/>
        </p:nvSpPr>
        <p:spPr>
          <a:xfrm>
            <a:off x="107504" y="4697757"/>
            <a:ext cx="1512168" cy="646331"/>
          </a:xfrm>
          <a:prstGeom prst="rect">
            <a:avLst/>
          </a:prstGeom>
          <a:noFill/>
        </p:spPr>
        <p:txBody>
          <a:bodyPr wrap="square" rtlCol="0">
            <a:spAutoFit/>
          </a:bodyPr>
          <a:lstStyle/>
          <a:p>
            <a:r>
              <a:rPr lang="fr-FR" sz="1200" dirty="0">
                <a:solidFill>
                  <a:schemeClr val="accent3"/>
                </a:solidFill>
              </a:rPr>
              <a:t>Non, uniquement à partir d'une source privée</a:t>
            </a:r>
          </a:p>
        </p:txBody>
      </p:sp>
      <p:cxnSp>
        <p:nvCxnSpPr>
          <p:cNvPr id="6" name="Connecteur droit avec flèche 5">
            <a:extLst>
              <a:ext uri="{FF2B5EF4-FFF2-40B4-BE49-F238E27FC236}">
                <a16:creationId xmlns:a16="http://schemas.microsoft.com/office/drawing/2014/main" id="{AFB1BB74-2856-4E4E-A3B4-8BF5783A125E}"/>
              </a:ext>
            </a:extLst>
          </p:cNvPr>
          <p:cNvCxnSpPr/>
          <p:nvPr/>
        </p:nvCxnSpPr>
        <p:spPr>
          <a:xfrm>
            <a:off x="1331640" y="5229200"/>
            <a:ext cx="504056" cy="216024"/>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280878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284BB74-58A5-45A1-964F-5D5B1E309B22}"/>
              </a:ext>
            </a:extLst>
          </p:cNvPr>
          <p:cNvSpPr>
            <a:spLocks noGrp="1"/>
          </p:cNvSpPr>
          <p:nvPr>
            <p:ph type="body" sz="quarter" idx="10"/>
          </p:nvPr>
        </p:nvSpPr>
        <p:spPr/>
        <p:txBody>
          <a:bodyPr/>
          <a:lstStyle/>
          <a:p>
            <a:r>
              <a:rPr lang="fr-FR" dirty="0"/>
              <a:t>Symbologie : </a:t>
            </a:r>
          </a:p>
          <a:p>
            <a:r>
              <a:rPr lang="fr-FR" dirty="0"/>
              <a:t>Il y a plusieurs visions possibles :</a:t>
            </a:r>
          </a:p>
          <a:p>
            <a:pPr lvl="1"/>
            <a:r>
              <a:rPr lang="fr-FR" dirty="0"/>
              <a:t>propriété d'une couche </a:t>
            </a:r>
          </a:p>
          <a:p>
            <a:pPr lvl="1"/>
            <a:r>
              <a:rPr lang="fr-FR" dirty="0"/>
              <a:t>la couche a 1 ou n symbologie</a:t>
            </a:r>
          </a:p>
          <a:p>
            <a:pPr lvl="1"/>
            <a:r>
              <a:rPr lang="fr-FR" dirty="0"/>
              <a:t>la symbologie d'une couche est propre à une carte</a:t>
            </a:r>
          </a:p>
          <a:p>
            <a:pPr lvl="1"/>
            <a:endParaRPr lang="fr-FR" dirty="0"/>
          </a:p>
          <a:p>
            <a:pPr lvl="1"/>
            <a:r>
              <a:rPr lang="fr-FR" dirty="0"/>
              <a:t>A mon avis :</a:t>
            </a:r>
          </a:p>
          <a:p>
            <a:pPr lvl="1"/>
            <a:r>
              <a:rPr lang="fr-FR" dirty="0"/>
              <a:t>Une couche de type </a:t>
            </a:r>
            <a:r>
              <a:rPr lang="fr-FR" dirty="0" err="1"/>
              <a:t>vmap</a:t>
            </a:r>
            <a:r>
              <a:rPr lang="fr-FR" dirty="0"/>
              <a:t> a une symbologie par défaut. Elle peut être redéfinie pour chaque carte. La symbologie est donc une propriété d'une couche.</a:t>
            </a:r>
          </a:p>
          <a:p>
            <a:pPr lvl="1"/>
            <a:endParaRPr lang="fr-FR" dirty="0"/>
          </a:p>
          <a:p>
            <a:pPr lvl="1"/>
            <a:endParaRPr lang="fr-FR" dirty="0"/>
          </a:p>
          <a:p>
            <a:endParaRPr lang="fr-FR" dirty="0"/>
          </a:p>
          <a:p>
            <a:endParaRPr lang="fr-FR" dirty="0"/>
          </a:p>
          <a:p>
            <a:endParaRPr lang="fr-FR" dirty="0"/>
          </a:p>
        </p:txBody>
      </p:sp>
      <p:sp>
        <p:nvSpPr>
          <p:cNvPr id="3" name="Titre 2">
            <a:extLst>
              <a:ext uri="{FF2B5EF4-FFF2-40B4-BE49-F238E27FC236}">
                <a16:creationId xmlns:a16="http://schemas.microsoft.com/office/drawing/2014/main" id="{F436FF8A-8293-48B9-B925-E9526B538DCE}"/>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803692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46BA53B8-DB69-43E7-BB88-3E9D96FF20AA}"/>
              </a:ext>
            </a:extLst>
          </p:cNvPr>
          <p:cNvSpPr>
            <a:spLocks noGrp="1"/>
          </p:cNvSpPr>
          <p:nvPr>
            <p:ph type="body" sz="quarter" idx="10"/>
          </p:nvPr>
        </p:nvSpPr>
        <p:spPr/>
        <p:txBody>
          <a:bodyPr/>
          <a:lstStyle/>
          <a:p>
            <a:r>
              <a:rPr lang="fr-FR" dirty="0"/>
              <a:t>Carte</a:t>
            </a:r>
          </a:p>
          <a:p>
            <a:pPr lvl="1"/>
            <a:r>
              <a:rPr lang="fr-FR" dirty="0"/>
              <a:t>Ensemble ordonné de couches</a:t>
            </a:r>
          </a:p>
          <a:p>
            <a:pPr lvl="1"/>
            <a:r>
              <a:rPr lang="fr-FR" dirty="0"/>
              <a:t>Personnelle ou partagée</a:t>
            </a:r>
          </a:p>
          <a:p>
            <a:pPr lvl="1"/>
            <a:r>
              <a:rPr lang="fr-FR" dirty="0"/>
              <a:t>Visible par les groupes associés</a:t>
            </a:r>
          </a:p>
          <a:p>
            <a:pPr lvl="1"/>
            <a:r>
              <a:rPr lang="fr-FR" dirty="0"/>
              <a:t>Possède sa propre symbologie pour les couches </a:t>
            </a:r>
            <a:r>
              <a:rPr lang="fr-FR" dirty="0" err="1"/>
              <a:t>vmap</a:t>
            </a:r>
            <a:endParaRPr lang="fr-FR" dirty="0"/>
          </a:p>
          <a:p>
            <a:pPr lvl="1"/>
            <a:r>
              <a:rPr lang="fr-FR" dirty="0"/>
              <a:t>Propriétés : </a:t>
            </a:r>
            <a:r>
              <a:rPr lang="fr-FR" dirty="0" err="1"/>
              <a:t>coordsys</a:t>
            </a:r>
            <a:r>
              <a:rPr lang="fr-FR" dirty="0"/>
              <a:t>, étendue par défaut, crédits, (min/max </a:t>
            </a:r>
            <a:r>
              <a:rPr lang="fr-FR" dirty="0" err="1"/>
              <a:t>scale</a:t>
            </a:r>
            <a:r>
              <a:rPr lang="fr-FR" dirty="0"/>
              <a:t> ?)...</a:t>
            </a:r>
          </a:p>
          <a:p>
            <a:pPr lvl="1"/>
            <a:r>
              <a:rPr lang="fr-FR" dirty="0"/>
              <a:t>Eléments d'interface (échelle, crédit, zoom, boutons métier (cadastre...), mesure, impression...) : présence et position</a:t>
            </a:r>
          </a:p>
          <a:p>
            <a:pPr lvl="1"/>
            <a:endParaRPr lang="fr-FR" dirty="0"/>
          </a:p>
          <a:p>
            <a:pPr lvl="1"/>
            <a:endParaRPr lang="fr-FR" dirty="0"/>
          </a:p>
          <a:p>
            <a:r>
              <a:rPr lang="fr-FR" dirty="0"/>
              <a:t>Par défaut : conçus par l'admin. accessibles à un groupe d'utilisateurs</a:t>
            </a:r>
          </a:p>
          <a:p>
            <a:r>
              <a:rPr lang="fr-FR" dirty="0"/>
              <a:t>Cartes personnelles. Appartiennent à leur propriétaire. Contenu (liste des couches, ordre et symbologie) personnalisé.</a:t>
            </a:r>
          </a:p>
          <a:p>
            <a:pPr lvl="1"/>
            <a:endParaRPr lang="fr-FR" dirty="0"/>
          </a:p>
          <a:p>
            <a:r>
              <a:rPr lang="fr-FR" dirty="0"/>
              <a:t>Notion de fond de plan : à discuter</a:t>
            </a:r>
          </a:p>
          <a:p>
            <a:pPr lvl="1"/>
            <a:r>
              <a:rPr lang="fr-FR" dirty="0"/>
              <a:t>- peut simplifier le travail d'administration</a:t>
            </a:r>
          </a:p>
          <a:p>
            <a:pPr lvl="1"/>
            <a:r>
              <a:rPr lang="fr-FR" dirty="0"/>
              <a:t>- mais peut compliquer certaines fonctionnalités (comparaison)</a:t>
            </a:r>
          </a:p>
        </p:txBody>
      </p:sp>
      <p:sp>
        <p:nvSpPr>
          <p:cNvPr id="3" name="Titre 2">
            <a:extLst>
              <a:ext uri="{FF2B5EF4-FFF2-40B4-BE49-F238E27FC236}">
                <a16:creationId xmlns:a16="http://schemas.microsoft.com/office/drawing/2014/main" id="{755BE964-061E-487E-9628-850442B06CB7}"/>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195178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16B7622-6CCD-458F-86DE-832723BC27C1}"/>
              </a:ext>
            </a:extLst>
          </p:cNvPr>
          <p:cNvSpPr>
            <a:spLocks noGrp="1"/>
          </p:cNvSpPr>
          <p:nvPr>
            <p:ph type="body" sz="quarter" idx="10"/>
          </p:nvPr>
        </p:nvSpPr>
        <p:spPr/>
        <p:txBody>
          <a:bodyPr/>
          <a:lstStyle/>
          <a:p>
            <a:r>
              <a:rPr lang="fr-FR" b="1" dirty="0"/>
              <a:t>Sources de données </a:t>
            </a:r>
            <a:r>
              <a:rPr lang="fr-FR" dirty="0"/>
              <a:t>(</a:t>
            </a:r>
            <a:r>
              <a:rPr lang="fr-FR" dirty="0" err="1"/>
              <a:t>datasource</a:t>
            </a:r>
            <a:r>
              <a:rPr lang="fr-FR" dirty="0"/>
              <a:t> ou </a:t>
            </a:r>
            <a:r>
              <a:rPr lang="fr-FR" dirty="0" err="1"/>
              <a:t>dataset</a:t>
            </a:r>
            <a:r>
              <a:rPr lang="fr-FR" dirty="0"/>
              <a:t>) :</a:t>
            </a:r>
          </a:p>
          <a:p>
            <a:pPr lvl="1"/>
            <a:r>
              <a:rPr lang="fr-FR" dirty="0"/>
              <a:t>Emplacement des jeux de données alimentant les couches.</a:t>
            </a:r>
          </a:p>
          <a:p>
            <a:pPr lvl="1"/>
            <a:r>
              <a:rPr lang="fr-FR" dirty="0"/>
              <a:t>On peut distinguer les sources de données suivantes :</a:t>
            </a:r>
          </a:p>
          <a:p>
            <a:endParaRPr lang="fr-FR" dirty="0"/>
          </a:p>
          <a:p>
            <a:r>
              <a:rPr lang="fr-FR" dirty="0" err="1"/>
              <a:t>Postgis</a:t>
            </a:r>
            <a:r>
              <a:rPr lang="fr-FR" dirty="0"/>
              <a:t> (connexion privée) pour les types d'entités de type table, vue, </a:t>
            </a:r>
            <a:r>
              <a:rPr lang="fr-FR" dirty="0" err="1"/>
              <a:t>vmat</a:t>
            </a:r>
            <a:r>
              <a:rPr lang="fr-FR" dirty="0"/>
              <a:t>...</a:t>
            </a:r>
          </a:p>
          <a:p>
            <a:pPr lvl="1"/>
            <a:r>
              <a:rPr lang="fr-FR" dirty="0"/>
              <a:t>exemple : pas de paramètre. une seule connexion privée</a:t>
            </a:r>
          </a:p>
          <a:p>
            <a:r>
              <a:rPr lang="fr-FR" dirty="0" err="1"/>
              <a:t>Postgis</a:t>
            </a:r>
            <a:r>
              <a:rPr lang="fr-FR" dirty="0"/>
              <a:t> (connexion publique)</a:t>
            </a:r>
          </a:p>
          <a:p>
            <a:pPr lvl="1"/>
            <a:r>
              <a:rPr lang="fr-FR" dirty="0"/>
              <a:t>exemple : </a:t>
            </a:r>
            <a:r>
              <a:rPr lang="fr-FR" dirty="0" err="1"/>
              <a:t>server:localhost</a:t>
            </a:r>
            <a:r>
              <a:rPr lang="fr-FR" dirty="0"/>
              <a:t>, port:5430, </a:t>
            </a:r>
            <a:r>
              <a:rPr lang="fr-FR" dirty="0" err="1"/>
              <a:t>login:toto</a:t>
            </a:r>
            <a:r>
              <a:rPr lang="fr-FR" dirty="0"/>
              <a:t>, </a:t>
            </a:r>
            <a:r>
              <a:rPr lang="fr-FR" dirty="0" err="1"/>
              <a:t>pwd:toto</a:t>
            </a:r>
            <a:r>
              <a:rPr lang="fr-FR" dirty="0"/>
              <a:t> </a:t>
            </a:r>
          </a:p>
          <a:p>
            <a:r>
              <a:rPr lang="fr-FR" dirty="0"/>
              <a:t>Répertoire</a:t>
            </a:r>
          </a:p>
          <a:p>
            <a:pPr lvl="1"/>
            <a:r>
              <a:rPr lang="fr-FR" dirty="0"/>
              <a:t>pour les types d'entités fichiers</a:t>
            </a:r>
          </a:p>
          <a:p>
            <a:pPr lvl="1"/>
            <a:r>
              <a:rPr lang="fr-FR" dirty="0"/>
              <a:t>exemple : $</a:t>
            </a:r>
            <a:r>
              <a:rPr lang="fr-FR" dirty="0" err="1"/>
              <a:t>shareddir</a:t>
            </a:r>
            <a:endParaRPr lang="fr-FR" dirty="0"/>
          </a:p>
          <a:p>
            <a:r>
              <a:rPr lang="fr-FR" dirty="0"/>
              <a:t>Service</a:t>
            </a:r>
          </a:p>
          <a:p>
            <a:pPr lvl="1"/>
            <a:r>
              <a:rPr lang="fr-FR" dirty="0"/>
              <a:t>pour les types d'entités de type calque (?)</a:t>
            </a:r>
          </a:p>
          <a:p>
            <a:pPr lvl="1"/>
            <a:r>
              <a:rPr lang="fr-FR" dirty="0"/>
              <a:t>exemple : https://geobretagne.fr/geoserver/audelor/wms</a:t>
            </a:r>
          </a:p>
          <a:p>
            <a:endParaRPr lang="fr-FR" dirty="0"/>
          </a:p>
          <a:p>
            <a:endParaRPr lang="fr-FR" dirty="0"/>
          </a:p>
          <a:p>
            <a:endParaRPr lang="fr-FR" dirty="0"/>
          </a:p>
          <a:p>
            <a:endParaRPr lang="fr-FR" dirty="0"/>
          </a:p>
        </p:txBody>
      </p:sp>
      <p:sp>
        <p:nvSpPr>
          <p:cNvPr id="3" name="Titre 2">
            <a:extLst>
              <a:ext uri="{FF2B5EF4-FFF2-40B4-BE49-F238E27FC236}">
                <a16:creationId xmlns:a16="http://schemas.microsoft.com/office/drawing/2014/main" id="{5E0FF9BC-C0AC-4A2B-873D-2275C5AA951C}"/>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840255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79C5B59-1E47-456C-B29F-1BAA76226DFF}"/>
              </a:ext>
            </a:extLst>
          </p:cNvPr>
          <p:cNvSpPr>
            <a:spLocks noGrp="1"/>
          </p:cNvSpPr>
          <p:nvPr>
            <p:ph type="body" sz="quarter" idx="10"/>
          </p:nvPr>
        </p:nvSpPr>
        <p:spPr/>
        <p:txBody>
          <a:bodyPr/>
          <a:lstStyle/>
          <a:p>
            <a:r>
              <a:rPr lang="fr-FR" dirty="0"/>
              <a:t>Comment publier un service WMS public ?</a:t>
            </a:r>
          </a:p>
          <a:p>
            <a:r>
              <a:rPr lang="fr-FR" dirty="0"/>
              <a:t>A partir d'un </a:t>
            </a:r>
            <a:r>
              <a:rPr lang="fr-FR" dirty="0" err="1"/>
              <a:t>datasource</a:t>
            </a:r>
            <a:r>
              <a:rPr lang="fr-FR" dirty="0"/>
              <a:t> de type connexion publique (car les paramètres de connexions doivent être connus)</a:t>
            </a:r>
          </a:p>
          <a:p>
            <a:endParaRPr lang="fr-FR" dirty="0"/>
          </a:p>
          <a:p>
            <a:endParaRPr lang="fr-FR" dirty="0"/>
          </a:p>
          <a:p>
            <a:r>
              <a:rPr lang="fr-FR" dirty="0"/>
              <a:t>Comment définir une couche de type WMS ?</a:t>
            </a:r>
          </a:p>
          <a:p>
            <a:r>
              <a:rPr lang="fr-FR" dirty="0"/>
              <a:t>A partir d'un service (</a:t>
            </a:r>
            <a:r>
              <a:rPr lang="fr-FR" dirty="0" err="1"/>
              <a:t>wms</a:t>
            </a:r>
            <a:r>
              <a:rPr lang="fr-FR" dirty="0"/>
              <a:t>, </a:t>
            </a:r>
            <a:r>
              <a:rPr lang="fr-FR" dirty="0" err="1"/>
              <a:t>wfs+symbologie</a:t>
            </a:r>
            <a:r>
              <a:rPr lang="fr-FR" dirty="0"/>
              <a:t>)</a:t>
            </a:r>
          </a:p>
          <a:p>
            <a:endParaRPr lang="fr-FR" dirty="0"/>
          </a:p>
          <a:p>
            <a:endParaRPr lang="fr-FR" dirty="0"/>
          </a:p>
          <a:p>
            <a:r>
              <a:rPr lang="fr-FR" dirty="0"/>
              <a:t>Comment définir une couche de type </a:t>
            </a:r>
            <a:r>
              <a:rPr lang="fr-FR" dirty="0" err="1"/>
              <a:t>vMap</a:t>
            </a:r>
            <a:r>
              <a:rPr lang="fr-FR" dirty="0"/>
              <a:t> ?</a:t>
            </a:r>
          </a:p>
          <a:p>
            <a:r>
              <a:rPr lang="fr-FR" dirty="0"/>
              <a:t>A partir d'un </a:t>
            </a:r>
            <a:r>
              <a:rPr lang="fr-FR" dirty="0" err="1"/>
              <a:t>datasource</a:t>
            </a:r>
            <a:r>
              <a:rPr lang="fr-FR" dirty="0"/>
              <a:t> de type connexion publique ou connexion privée</a:t>
            </a:r>
          </a:p>
          <a:p>
            <a:endParaRPr lang="fr-FR" dirty="0"/>
          </a:p>
        </p:txBody>
      </p:sp>
      <p:sp>
        <p:nvSpPr>
          <p:cNvPr id="3" name="Titre 2">
            <a:extLst>
              <a:ext uri="{FF2B5EF4-FFF2-40B4-BE49-F238E27FC236}">
                <a16:creationId xmlns:a16="http://schemas.microsoft.com/office/drawing/2014/main" id="{8C0920FB-7CF4-45DA-9BD6-D7DC9B5430A6}"/>
              </a:ext>
            </a:extLst>
          </p:cNvPr>
          <p:cNvSpPr>
            <a:spLocks noGrp="1"/>
          </p:cNvSpPr>
          <p:nvPr>
            <p:ph type="title"/>
          </p:nvPr>
        </p:nvSpPr>
        <p:spPr/>
        <p:txBody>
          <a:bodyPr/>
          <a:lstStyle/>
          <a:p>
            <a:endParaRPr lang="fr-FR"/>
          </a:p>
        </p:txBody>
      </p:sp>
    </p:spTree>
    <p:extLst>
      <p:ext uri="{BB962C8B-B14F-4D97-AF65-F5344CB8AC3E}">
        <p14:creationId xmlns:p14="http://schemas.microsoft.com/office/powerpoint/2010/main" val="3750760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9FAAD52-2329-4673-8B65-831B2E204F8E}"/>
              </a:ext>
            </a:extLst>
          </p:cNvPr>
          <p:cNvSpPr>
            <a:spLocks noGrp="1"/>
          </p:cNvSpPr>
          <p:nvPr>
            <p:ph type="title"/>
          </p:nvPr>
        </p:nvSpPr>
        <p:spPr/>
        <p:txBody>
          <a:bodyPr/>
          <a:lstStyle/>
          <a:p>
            <a:r>
              <a:rPr lang="fr-FR" dirty="0">
                <a:solidFill>
                  <a:schemeClr val="bg1"/>
                </a:solidFill>
              </a:rPr>
              <a:t>Navigation par jeu de données</a:t>
            </a:r>
          </a:p>
        </p:txBody>
      </p:sp>
      <p:pic>
        <p:nvPicPr>
          <p:cNvPr id="2" name="Image 1">
            <a:extLst>
              <a:ext uri="{FF2B5EF4-FFF2-40B4-BE49-F238E27FC236}">
                <a16:creationId xmlns:a16="http://schemas.microsoft.com/office/drawing/2014/main" id="{07B9DF25-042A-41E1-8403-259E1F47F418}"/>
              </a:ext>
            </a:extLst>
          </p:cNvPr>
          <p:cNvPicPr>
            <a:picLocks noChangeAspect="1"/>
          </p:cNvPicPr>
          <p:nvPr/>
        </p:nvPicPr>
        <p:blipFill>
          <a:blip r:embed="rId2"/>
          <a:stretch>
            <a:fillRect/>
          </a:stretch>
        </p:blipFill>
        <p:spPr>
          <a:xfrm>
            <a:off x="611560" y="1484784"/>
            <a:ext cx="2543175" cy="1657350"/>
          </a:xfrm>
          <a:prstGeom prst="rect">
            <a:avLst/>
          </a:prstGeom>
        </p:spPr>
      </p:pic>
      <p:pic>
        <p:nvPicPr>
          <p:cNvPr id="5" name="Image 4">
            <a:extLst>
              <a:ext uri="{FF2B5EF4-FFF2-40B4-BE49-F238E27FC236}">
                <a16:creationId xmlns:a16="http://schemas.microsoft.com/office/drawing/2014/main" id="{BF01E668-4C46-42F5-BDBD-51CEFCC947DC}"/>
              </a:ext>
            </a:extLst>
          </p:cNvPr>
          <p:cNvPicPr>
            <a:picLocks noChangeAspect="1"/>
          </p:cNvPicPr>
          <p:nvPr/>
        </p:nvPicPr>
        <p:blipFill>
          <a:blip r:embed="rId3"/>
          <a:stretch>
            <a:fillRect/>
          </a:stretch>
        </p:blipFill>
        <p:spPr>
          <a:xfrm>
            <a:off x="3923928" y="1476647"/>
            <a:ext cx="2828925" cy="3671888"/>
          </a:xfrm>
          <a:prstGeom prst="rect">
            <a:avLst/>
          </a:prstGeom>
        </p:spPr>
      </p:pic>
      <p:cxnSp>
        <p:nvCxnSpPr>
          <p:cNvPr id="8" name="Connecteur droit avec flèche 7">
            <a:extLst>
              <a:ext uri="{FF2B5EF4-FFF2-40B4-BE49-F238E27FC236}">
                <a16:creationId xmlns:a16="http://schemas.microsoft.com/office/drawing/2014/main" id="{A21FBD8B-3501-4D75-9512-9D6480331A42}"/>
              </a:ext>
            </a:extLst>
          </p:cNvPr>
          <p:cNvCxnSpPr>
            <a:cxnSpLocks/>
            <a:stCxn id="9" idx="1"/>
          </p:cNvCxnSpPr>
          <p:nvPr/>
        </p:nvCxnSpPr>
        <p:spPr>
          <a:xfrm flipH="1">
            <a:off x="6372201" y="3372967"/>
            <a:ext cx="380652" cy="23083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9" name="ZoneTexte 8">
            <a:extLst>
              <a:ext uri="{FF2B5EF4-FFF2-40B4-BE49-F238E27FC236}">
                <a16:creationId xmlns:a16="http://schemas.microsoft.com/office/drawing/2014/main" id="{71437620-4FEF-4649-B31D-0B4E5EB3F30B}"/>
              </a:ext>
            </a:extLst>
          </p:cNvPr>
          <p:cNvSpPr txBox="1"/>
          <p:nvPr/>
        </p:nvSpPr>
        <p:spPr>
          <a:xfrm>
            <a:off x="6752853" y="3142134"/>
            <a:ext cx="2096375" cy="461665"/>
          </a:xfrm>
          <a:prstGeom prst="rect">
            <a:avLst/>
          </a:prstGeom>
          <a:noFill/>
        </p:spPr>
        <p:txBody>
          <a:bodyPr wrap="square" rtlCol="0">
            <a:spAutoFit/>
          </a:bodyPr>
          <a:lstStyle/>
          <a:p>
            <a:r>
              <a:rPr lang="fr-FR" sz="1200" dirty="0">
                <a:solidFill>
                  <a:schemeClr val="accent3"/>
                </a:solidFill>
              </a:rPr>
              <a:t>Ne pas faire apparaître les attributs à ce niveau</a:t>
            </a:r>
          </a:p>
        </p:txBody>
      </p:sp>
    </p:spTree>
    <p:extLst>
      <p:ext uri="{BB962C8B-B14F-4D97-AF65-F5344CB8AC3E}">
        <p14:creationId xmlns:p14="http://schemas.microsoft.com/office/powerpoint/2010/main" val="3576796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8997E23F-72FA-4017-886C-87BBD30F6E00}"/>
              </a:ext>
            </a:extLst>
          </p:cNvPr>
          <p:cNvSpPr>
            <a:spLocks noGrp="1"/>
          </p:cNvSpPr>
          <p:nvPr>
            <p:ph type="body" sz="quarter" idx="10"/>
          </p:nvPr>
        </p:nvSpPr>
        <p:spPr/>
        <p:txBody>
          <a:bodyPr/>
          <a:lstStyle/>
          <a:p>
            <a:r>
              <a:rPr lang="fr-FR" dirty="0"/>
              <a:t>Sur connexion privée </a:t>
            </a:r>
            <a:r>
              <a:rPr lang="fr-FR" strike="sngStrike" dirty="0"/>
              <a:t>ou publique</a:t>
            </a:r>
          </a:p>
        </p:txBody>
      </p:sp>
      <p:sp>
        <p:nvSpPr>
          <p:cNvPr id="3" name="Titre 2">
            <a:extLst>
              <a:ext uri="{FF2B5EF4-FFF2-40B4-BE49-F238E27FC236}">
                <a16:creationId xmlns:a16="http://schemas.microsoft.com/office/drawing/2014/main" id="{80848390-B74C-4D59-B754-2E1F0D6502CC}"/>
              </a:ext>
            </a:extLst>
          </p:cNvPr>
          <p:cNvSpPr>
            <a:spLocks noGrp="1"/>
          </p:cNvSpPr>
          <p:nvPr>
            <p:ph type="title"/>
          </p:nvPr>
        </p:nvSpPr>
        <p:spPr/>
        <p:txBody>
          <a:bodyPr/>
          <a:lstStyle/>
          <a:p>
            <a:r>
              <a:rPr lang="fr-FR" dirty="0">
                <a:solidFill>
                  <a:schemeClr val="bg1"/>
                </a:solidFill>
              </a:rPr>
              <a:t>Création d'une couche </a:t>
            </a:r>
            <a:r>
              <a:rPr lang="fr-FR" dirty="0" err="1">
                <a:solidFill>
                  <a:schemeClr val="bg1"/>
                </a:solidFill>
              </a:rPr>
              <a:t>vmap</a:t>
            </a:r>
            <a:endParaRPr lang="fr-FR" dirty="0">
              <a:solidFill>
                <a:schemeClr val="bg1"/>
              </a:solidFill>
            </a:endParaRPr>
          </a:p>
        </p:txBody>
      </p:sp>
      <p:pic>
        <p:nvPicPr>
          <p:cNvPr id="8" name="Image 7">
            <a:extLst>
              <a:ext uri="{FF2B5EF4-FFF2-40B4-BE49-F238E27FC236}">
                <a16:creationId xmlns:a16="http://schemas.microsoft.com/office/drawing/2014/main" id="{9977BBF7-4163-4C4D-8A7C-65B4E32F29D9}"/>
              </a:ext>
            </a:extLst>
          </p:cNvPr>
          <p:cNvPicPr>
            <a:picLocks noChangeAspect="1"/>
          </p:cNvPicPr>
          <p:nvPr/>
        </p:nvPicPr>
        <p:blipFill>
          <a:blip r:embed="rId2"/>
          <a:stretch>
            <a:fillRect/>
          </a:stretch>
        </p:blipFill>
        <p:spPr>
          <a:xfrm>
            <a:off x="467544" y="1765577"/>
            <a:ext cx="4171950" cy="1814513"/>
          </a:xfrm>
          <a:prstGeom prst="rect">
            <a:avLst/>
          </a:prstGeom>
          <a:ln>
            <a:solidFill>
              <a:schemeClr val="tx1"/>
            </a:solidFill>
          </a:ln>
        </p:spPr>
      </p:pic>
      <p:pic>
        <p:nvPicPr>
          <p:cNvPr id="10" name="Image 9">
            <a:extLst>
              <a:ext uri="{FF2B5EF4-FFF2-40B4-BE49-F238E27FC236}">
                <a16:creationId xmlns:a16="http://schemas.microsoft.com/office/drawing/2014/main" id="{F13BA450-38B9-41FD-8DB4-4E08CD14CFDC}"/>
              </a:ext>
            </a:extLst>
          </p:cNvPr>
          <p:cNvPicPr>
            <a:picLocks noChangeAspect="1"/>
          </p:cNvPicPr>
          <p:nvPr/>
        </p:nvPicPr>
        <p:blipFill>
          <a:blip r:embed="rId3"/>
          <a:stretch>
            <a:fillRect/>
          </a:stretch>
        </p:blipFill>
        <p:spPr>
          <a:xfrm>
            <a:off x="407194" y="4204097"/>
            <a:ext cx="4164806" cy="2078831"/>
          </a:xfrm>
          <a:prstGeom prst="rect">
            <a:avLst/>
          </a:prstGeom>
          <a:ln>
            <a:solidFill>
              <a:schemeClr val="tx2"/>
            </a:solidFill>
          </a:ln>
        </p:spPr>
      </p:pic>
      <p:sp>
        <p:nvSpPr>
          <p:cNvPr id="11" name="ZoneTexte 10">
            <a:extLst>
              <a:ext uri="{FF2B5EF4-FFF2-40B4-BE49-F238E27FC236}">
                <a16:creationId xmlns:a16="http://schemas.microsoft.com/office/drawing/2014/main" id="{58D63AFD-5F17-40BD-8CFF-712FC4E321F0}"/>
              </a:ext>
            </a:extLst>
          </p:cNvPr>
          <p:cNvSpPr txBox="1"/>
          <p:nvPr/>
        </p:nvSpPr>
        <p:spPr>
          <a:xfrm>
            <a:off x="3347864" y="1916832"/>
            <a:ext cx="356188" cy="461665"/>
          </a:xfrm>
          <a:prstGeom prst="rect">
            <a:avLst/>
          </a:prstGeom>
          <a:noFill/>
        </p:spPr>
        <p:txBody>
          <a:bodyPr wrap="none" rtlCol="0">
            <a:spAutoFit/>
          </a:bodyPr>
          <a:lstStyle/>
          <a:p>
            <a:r>
              <a:rPr lang="fr-FR" sz="2400" b="1" dirty="0">
                <a:solidFill>
                  <a:srgbClr val="FF0000"/>
                </a:solidFill>
              </a:rPr>
              <a:t>1</a:t>
            </a:r>
          </a:p>
        </p:txBody>
      </p:sp>
      <p:sp>
        <p:nvSpPr>
          <p:cNvPr id="15" name="ZoneTexte 14">
            <a:extLst>
              <a:ext uri="{FF2B5EF4-FFF2-40B4-BE49-F238E27FC236}">
                <a16:creationId xmlns:a16="http://schemas.microsoft.com/office/drawing/2014/main" id="{69618F2B-C76F-4605-A950-C61F285DC1C8}"/>
              </a:ext>
            </a:extLst>
          </p:cNvPr>
          <p:cNvSpPr txBox="1"/>
          <p:nvPr/>
        </p:nvSpPr>
        <p:spPr>
          <a:xfrm>
            <a:off x="3351084" y="4537973"/>
            <a:ext cx="356188" cy="461665"/>
          </a:xfrm>
          <a:prstGeom prst="rect">
            <a:avLst/>
          </a:prstGeom>
          <a:noFill/>
        </p:spPr>
        <p:txBody>
          <a:bodyPr wrap="none" rtlCol="0">
            <a:spAutoFit/>
          </a:bodyPr>
          <a:lstStyle/>
          <a:p>
            <a:r>
              <a:rPr lang="fr-FR" sz="2400" b="1" dirty="0">
                <a:solidFill>
                  <a:srgbClr val="FF0000"/>
                </a:solidFill>
              </a:rPr>
              <a:t>3</a:t>
            </a:r>
          </a:p>
        </p:txBody>
      </p:sp>
      <p:pic>
        <p:nvPicPr>
          <p:cNvPr id="17" name="Image 16">
            <a:extLst>
              <a:ext uri="{FF2B5EF4-FFF2-40B4-BE49-F238E27FC236}">
                <a16:creationId xmlns:a16="http://schemas.microsoft.com/office/drawing/2014/main" id="{8B713D64-2B93-4826-B12A-D78D6646ECF7}"/>
              </a:ext>
            </a:extLst>
          </p:cNvPr>
          <p:cNvPicPr>
            <a:picLocks noChangeAspect="1"/>
          </p:cNvPicPr>
          <p:nvPr/>
        </p:nvPicPr>
        <p:blipFill>
          <a:blip r:embed="rId4"/>
          <a:stretch>
            <a:fillRect/>
          </a:stretch>
        </p:blipFill>
        <p:spPr>
          <a:xfrm>
            <a:off x="4819948" y="1556792"/>
            <a:ext cx="3515371" cy="3898031"/>
          </a:xfrm>
          <a:prstGeom prst="rect">
            <a:avLst/>
          </a:prstGeom>
          <a:ln>
            <a:solidFill>
              <a:schemeClr val="tx1"/>
            </a:solidFill>
          </a:ln>
        </p:spPr>
      </p:pic>
      <p:sp>
        <p:nvSpPr>
          <p:cNvPr id="13" name="ZoneTexte 12">
            <a:extLst>
              <a:ext uri="{FF2B5EF4-FFF2-40B4-BE49-F238E27FC236}">
                <a16:creationId xmlns:a16="http://schemas.microsoft.com/office/drawing/2014/main" id="{23383FF0-A4A2-4537-8A20-C4273C4E6766}"/>
              </a:ext>
            </a:extLst>
          </p:cNvPr>
          <p:cNvSpPr txBox="1"/>
          <p:nvPr/>
        </p:nvSpPr>
        <p:spPr>
          <a:xfrm>
            <a:off x="6122951" y="3742432"/>
            <a:ext cx="356188" cy="461665"/>
          </a:xfrm>
          <a:prstGeom prst="rect">
            <a:avLst/>
          </a:prstGeom>
          <a:noFill/>
        </p:spPr>
        <p:txBody>
          <a:bodyPr wrap="square" rtlCol="0">
            <a:spAutoFit/>
          </a:bodyPr>
          <a:lstStyle/>
          <a:p>
            <a:r>
              <a:rPr lang="fr-FR" sz="2400" b="1" dirty="0">
                <a:solidFill>
                  <a:srgbClr val="FF0000"/>
                </a:solidFill>
              </a:rPr>
              <a:t>2</a:t>
            </a:r>
          </a:p>
        </p:txBody>
      </p:sp>
      <p:sp>
        <p:nvSpPr>
          <p:cNvPr id="16" name="Rectangle 15">
            <a:extLst>
              <a:ext uri="{FF2B5EF4-FFF2-40B4-BE49-F238E27FC236}">
                <a16:creationId xmlns:a16="http://schemas.microsoft.com/office/drawing/2014/main" id="{7A87A36C-7B14-4856-9D2E-8A008B1202AF}"/>
              </a:ext>
            </a:extLst>
          </p:cNvPr>
          <p:cNvSpPr/>
          <p:nvPr/>
        </p:nvSpPr>
        <p:spPr>
          <a:xfrm>
            <a:off x="5364088" y="1765577"/>
            <a:ext cx="1800200" cy="2952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38F059DD-9E2E-4D3F-A319-96546ED2B587}"/>
              </a:ext>
            </a:extLst>
          </p:cNvPr>
          <p:cNvSpPr txBox="1"/>
          <p:nvPr/>
        </p:nvSpPr>
        <p:spPr>
          <a:xfrm>
            <a:off x="6339461" y="1765577"/>
            <a:ext cx="689612" cy="246221"/>
          </a:xfrm>
          <a:prstGeom prst="rect">
            <a:avLst/>
          </a:prstGeom>
          <a:noFill/>
        </p:spPr>
        <p:txBody>
          <a:bodyPr wrap="none" rtlCol="0">
            <a:spAutoFit/>
          </a:bodyPr>
          <a:lstStyle/>
          <a:p>
            <a:r>
              <a:rPr lang="fr-FR" sz="1000" dirty="0" err="1"/>
              <a:t>Columns</a:t>
            </a:r>
            <a:endParaRPr lang="fr-FR" sz="1000" dirty="0"/>
          </a:p>
        </p:txBody>
      </p:sp>
      <p:sp>
        <p:nvSpPr>
          <p:cNvPr id="21" name="Rectangle 20">
            <a:extLst>
              <a:ext uri="{FF2B5EF4-FFF2-40B4-BE49-F238E27FC236}">
                <a16:creationId xmlns:a16="http://schemas.microsoft.com/office/drawing/2014/main" id="{FF732B13-FDC5-4010-8CBE-771F3F896EDB}"/>
              </a:ext>
            </a:extLst>
          </p:cNvPr>
          <p:cNvSpPr/>
          <p:nvPr/>
        </p:nvSpPr>
        <p:spPr>
          <a:xfrm>
            <a:off x="1115616" y="4653136"/>
            <a:ext cx="1296144"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E308F990-9542-46B4-99B4-F8A1248D9967}"/>
              </a:ext>
            </a:extLst>
          </p:cNvPr>
          <p:cNvSpPr/>
          <p:nvPr/>
        </p:nvSpPr>
        <p:spPr>
          <a:xfrm>
            <a:off x="1155007" y="2200833"/>
            <a:ext cx="1296144"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237804358"/>
      </p:ext>
    </p:extLst>
  </p:cSld>
  <p:clrMapOvr>
    <a:masterClrMapping/>
  </p:clrMapOvr>
</p:sld>
</file>

<file path=ppt/theme/theme1.xml><?xml version="1.0" encoding="utf-8"?>
<a:theme xmlns:a="http://schemas.openxmlformats.org/drawingml/2006/main" name="Formation">
  <a:themeElements>
    <a:clrScheme name="Veremes">
      <a:dk1>
        <a:sysClr val="windowText" lastClr="000000"/>
      </a:dk1>
      <a:lt1>
        <a:sysClr val="window" lastClr="FFFFFF"/>
      </a:lt1>
      <a:dk2>
        <a:srgbClr val="3F3F3F"/>
      </a:dk2>
      <a:lt2>
        <a:srgbClr val="E7E6E6"/>
      </a:lt2>
      <a:accent1>
        <a:srgbClr val="4556A5"/>
      </a:accent1>
      <a:accent2>
        <a:srgbClr val="FB592C"/>
      </a:accent2>
      <a:accent3>
        <a:srgbClr val="BE3326"/>
      </a:accent3>
      <a:accent4>
        <a:srgbClr val="903F98"/>
      </a:accent4>
      <a:accent5>
        <a:srgbClr val="00A1B6"/>
      </a:accent5>
      <a:accent6>
        <a:srgbClr val="E81D64"/>
      </a:accent6>
      <a:hlink>
        <a:srgbClr val="595959"/>
      </a:hlink>
      <a:folHlink>
        <a:srgbClr val="7F7F7F"/>
      </a:folHlink>
    </a:clrScheme>
    <a:fontScheme name="Formation">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rage">
  <a:themeElements>
    <a:clrScheme name="FME">
      <a:dk1>
        <a:sysClr val="windowText" lastClr="000000"/>
      </a:dk1>
      <a:lt1>
        <a:sysClr val="window" lastClr="FFFFFF"/>
      </a:lt1>
      <a:dk2>
        <a:srgbClr val="3F3F3F"/>
      </a:dk2>
      <a:lt2>
        <a:srgbClr val="E7E6E6"/>
      </a:lt2>
      <a:accent1>
        <a:srgbClr val="D51726"/>
      </a:accent1>
      <a:accent2>
        <a:srgbClr val="FB592C"/>
      </a:accent2>
      <a:accent3>
        <a:srgbClr val="BE3326"/>
      </a:accent3>
      <a:accent4>
        <a:srgbClr val="7030A0"/>
      </a:accent4>
      <a:accent5>
        <a:srgbClr val="E81D64"/>
      </a:accent5>
      <a:accent6>
        <a:srgbClr val="4556A5"/>
      </a:accent6>
      <a:hlink>
        <a:srgbClr val="595959"/>
      </a:hlink>
      <a:folHlink>
        <a:srgbClr val="7F7F7F"/>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itre de présentation">
  <a:themeElements>
    <a:clrScheme name="FME">
      <a:dk1>
        <a:sysClr val="windowText" lastClr="000000"/>
      </a:dk1>
      <a:lt1>
        <a:sysClr val="window" lastClr="FFFFFF"/>
      </a:lt1>
      <a:dk2>
        <a:srgbClr val="3F3F3F"/>
      </a:dk2>
      <a:lt2>
        <a:srgbClr val="E7E6E6"/>
      </a:lt2>
      <a:accent1>
        <a:srgbClr val="D51726"/>
      </a:accent1>
      <a:accent2>
        <a:srgbClr val="FB592C"/>
      </a:accent2>
      <a:accent3>
        <a:srgbClr val="BE3326"/>
      </a:accent3>
      <a:accent4>
        <a:srgbClr val="7030A0"/>
      </a:accent4>
      <a:accent5>
        <a:srgbClr val="E81D64"/>
      </a:accent5>
      <a:accent6>
        <a:srgbClr val="4556A5"/>
      </a:accent6>
      <a:hlink>
        <a:srgbClr val="595959"/>
      </a:hlink>
      <a:folHlink>
        <a:srgbClr val="7F7F7F"/>
      </a:folHlink>
    </a:clrScheme>
    <a:fontScheme name="Veremes - Formations">
      <a:majorFont>
        <a:latin typeface="Bahnschrift Light"/>
        <a:ea typeface=""/>
        <a:cs typeface=""/>
      </a:majorFont>
      <a:minorFont>
        <a:latin typeface="Bahnschrift Semi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Vide">
  <a:themeElements>
    <a:clrScheme name="FME">
      <a:dk1>
        <a:sysClr val="windowText" lastClr="000000"/>
      </a:dk1>
      <a:lt1>
        <a:sysClr val="window" lastClr="FFFFFF"/>
      </a:lt1>
      <a:dk2>
        <a:srgbClr val="3F3F3F"/>
      </a:dk2>
      <a:lt2>
        <a:srgbClr val="E7E6E6"/>
      </a:lt2>
      <a:accent1>
        <a:srgbClr val="D51726"/>
      </a:accent1>
      <a:accent2>
        <a:srgbClr val="FB592C"/>
      </a:accent2>
      <a:accent3>
        <a:srgbClr val="BE3326"/>
      </a:accent3>
      <a:accent4>
        <a:srgbClr val="7030A0"/>
      </a:accent4>
      <a:accent5>
        <a:srgbClr val="E81D64"/>
      </a:accent5>
      <a:accent6>
        <a:srgbClr val="4556A5"/>
      </a:accent6>
      <a:hlink>
        <a:srgbClr val="595959"/>
      </a:hlink>
      <a:folHlink>
        <a:srgbClr val="7F7F7F"/>
      </a:folHlink>
    </a:clrScheme>
    <a:fontScheme name="Veremes - Formations">
      <a:majorFont>
        <a:latin typeface="Bahnschrift Light"/>
        <a:ea typeface=""/>
        <a:cs typeface=""/>
      </a:majorFont>
      <a:minorFont>
        <a:latin typeface="Bahnschrift Semi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ide">
  <a:themeElements>
    <a:clrScheme name="FME">
      <a:dk1>
        <a:sysClr val="windowText" lastClr="000000"/>
      </a:dk1>
      <a:lt1>
        <a:sysClr val="window" lastClr="FFFFFF"/>
      </a:lt1>
      <a:dk2>
        <a:srgbClr val="3F3F3F"/>
      </a:dk2>
      <a:lt2>
        <a:srgbClr val="E7E6E6"/>
      </a:lt2>
      <a:accent1>
        <a:srgbClr val="D51726"/>
      </a:accent1>
      <a:accent2>
        <a:srgbClr val="FB592C"/>
      </a:accent2>
      <a:accent3>
        <a:srgbClr val="BE3326"/>
      </a:accent3>
      <a:accent4>
        <a:srgbClr val="7030A0"/>
      </a:accent4>
      <a:accent5>
        <a:srgbClr val="E81D64"/>
      </a:accent5>
      <a:accent6>
        <a:srgbClr val="4556A5"/>
      </a:accent6>
      <a:hlink>
        <a:srgbClr val="595959"/>
      </a:hlink>
      <a:folHlink>
        <a:srgbClr val="7F7F7F"/>
      </a:folHlink>
    </a:clrScheme>
    <a:fontScheme name="Veremes - Formations">
      <a:majorFont>
        <a:latin typeface="Bahnschrift Light"/>
        <a:ea typeface=""/>
        <a:cs typeface=""/>
      </a:majorFont>
      <a:minorFont>
        <a:latin typeface="Bahnschrift Semi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5197</TotalTime>
  <Words>669</Words>
  <Application>Microsoft Office PowerPoint</Application>
  <PresentationFormat>Affichage à l'écran (4:3)</PresentationFormat>
  <Paragraphs>117</Paragraphs>
  <Slides>13</Slides>
  <Notes>0</Notes>
  <HiddenSlides>0</HiddenSlides>
  <MMClips>0</MMClips>
  <ScaleCrop>false</ScaleCrop>
  <HeadingPairs>
    <vt:vector size="6" baseType="variant">
      <vt:variant>
        <vt:lpstr>Polices utilisées</vt:lpstr>
      </vt:variant>
      <vt:variant>
        <vt:i4>7</vt:i4>
      </vt:variant>
      <vt:variant>
        <vt:lpstr>Thème</vt:lpstr>
      </vt:variant>
      <vt:variant>
        <vt:i4>5</vt:i4>
      </vt:variant>
      <vt:variant>
        <vt:lpstr>Titres des diapositives</vt:lpstr>
      </vt:variant>
      <vt:variant>
        <vt:i4>13</vt:i4>
      </vt:variant>
    </vt:vector>
  </HeadingPairs>
  <TitlesOfParts>
    <vt:vector size="25" baseType="lpstr">
      <vt:lpstr>Wingdings</vt:lpstr>
      <vt:lpstr>Bahnschrift SemiLight</vt:lpstr>
      <vt:lpstr>Bahnschrift Light</vt:lpstr>
      <vt:lpstr>Arial</vt:lpstr>
      <vt:lpstr>Calibri</vt:lpstr>
      <vt:lpstr>Arial Narrow</vt:lpstr>
      <vt:lpstr>Arial</vt:lpstr>
      <vt:lpstr>Formation</vt:lpstr>
      <vt:lpstr>Titrage</vt:lpstr>
      <vt:lpstr>Titre de présentation</vt:lpstr>
      <vt:lpstr>Vide</vt:lpstr>
      <vt:lpstr>Aide</vt:lpstr>
      <vt:lpstr>vMap 2021</vt:lpstr>
      <vt:lpstr>Définitions</vt:lpstr>
      <vt:lpstr>Présentation PowerPoint</vt:lpstr>
      <vt:lpstr>Présentation PowerPoint</vt:lpstr>
      <vt:lpstr>Présentation PowerPoint</vt:lpstr>
      <vt:lpstr>Présentation PowerPoint</vt:lpstr>
      <vt:lpstr>Présentation PowerPoint</vt:lpstr>
      <vt:lpstr>Navigation par jeu de données</vt:lpstr>
      <vt:lpstr>Création d'une couche vmap</vt:lpstr>
      <vt:lpstr>Création d'une couche wms</vt:lpstr>
      <vt:lpstr>Publication d'un calque WMS</vt:lpstr>
      <vt:lpstr>Navigation</vt:lpstr>
      <vt:lpstr>Navigation : modes disponibles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Veremes</dc:title>
  <dc:creator>stage</dc:creator>
  <cp:lastModifiedBy>Olivier Gayte</cp:lastModifiedBy>
  <cp:revision>321</cp:revision>
  <dcterms:created xsi:type="dcterms:W3CDTF">2016-04-15T05:57:03Z</dcterms:created>
  <dcterms:modified xsi:type="dcterms:W3CDTF">2020-11-13T11:55:09Z</dcterms:modified>
</cp:coreProperties>
</file>